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42"/>
  </p:notesMasterIdLst>
  <p:sldIdLst>
    <p:sldId id="278" r:id="rId4"/>
    <p:sldId id="257" r:id="rId5"/>
    <p:sldId id="324" r:id="rId6"/>
    <p:sldId id="260" r:id="rId7"/>
    <p:sldId id="294" r:id="rId8"/>
    <p:sldId id="295" r:id="rId9"/>
    <p:sldId id="291" r:id="rId10"/>
    <p:sldId id="288" r:id="rId11"/>
    <p:sldId id="297" r:id="rId12"/>
    <p:sldId id="298" r:id="rId13"/>
    <p:sldId id="299" r:id="rId14"/>
    <p:sldId id="283" r:id="rId15"/>
    <p:sldId id="296" r:id="rId16"/>
    <p:sldId id="300" r:id="rId17"/>
    <p:sldId id="301" r:id="rId18"/>
    <p:sldId id="302" r:id="rId19"/>
    <p:sldId id="303" r:id="rId20"/>
    <p:sldId id="304" r:id="rId21"/>
    <p:sldId id="306" r:id="rId22"/>
    <p:sldId id="319" r:id="rId23"/>
    <p:sldId id="305" r:id="rId24"/>
    <p:sldId id="307" r:id="rId25"/>
    <p:sldId id="309" r:id="rId26"/>
    <p:sldId id="308" r:id="rId27"/>
    <p:sldId id="320" r:id="rId28"/>
    <p:sldId id="310" r:id="rId29"/>
    <p:sldId id="321" r:id="rId30"/>
    <p:sldId id="312" r:id="rId31"/>
    <p:sldId id="313" r:id="rId32"/>
    <p:sldId id="322" r:id="rId33"/>
    <p:sldId id="315" r:id="rId34"/>
    <p:sldId id="318" r:id="rId35"/>
    <p:sldId id="316" r:id="rId36"/>
    <p:sldId id="323" r:id="rId37"/>
    <p:sldId id="317" r:id="rId38"/>
    <p:sldId id="325" r:id="rId39"/>
    <p:sldId id="289" r:id="rId40"/>
    <p:sldId id="263" r:id="rId41"/>
  </p:sldIdLst>
  <p:sldSz cx="12192000" cy="6858000"/>
  <p:notesSz cx="6858000" cy="9144000"/>
  <p:embeddedFontLst>
    <p:embeddedFont>
      <p:font typeface="D2Coding" panose="020B0600000101010101" charset="-127"/>
      <p:regular r:id="rId43"/>
      <p:bold r:id="rId44"/>
    </p:embeddedFont>
    <p:embeddedFont>
      <p:font typeface="Pretendard" panose="020B0600000101010101" charset="-127"/>
      <p:regular r:id="rId45"/>
      <p:bold r:id="rId46"/>
    </p:embeddedFont>
    <p:embeddedFont>
      <p:font typeface="Pretendard Black" panose="020B0600000101010101" charset="-127"/>
      <p:bold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나눔고딕OTF" panose="020D0604000000000000" pitchFamily="34" charset="-12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gIn Lee" initials="JL" lastIdx="1" clrIdx="0">
    <p:extLst>
      <p:ext uri="{19B8F6BF-5375-455C-9EA6-DF929625EA0E}">
        <p15:presenceInfo xmlns:p15="http://schemas.microsoft.com/office/powerpoint/2012/main" userId="S::jongin@designme.ai::7fae4dd1-1e23-4dde-97cd-154c55a92c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246E"/>
    <a:srgbClr val="C8B6E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59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gIn Lee" userId="7fae4dd1-1e23-4dde-97cd-154c55a92c32" providerId="ADAL" clId="{4D2B6B2E-E454-43F5-A30C-07F7FD53665E}"/>
    <pc:docChg chg="delSld">
      <pc:chgData name="JongIn Lee" userId="7fae4dd1-1e23-4dde-97cd-154c55a92c32" providerId="ADAL" clId="{4D2B6B2E-E454-43F5-A30C-07F7FD53665E}" dt="2024-02-23T05:46:22.557" v="4" actId="47"/>
      <pc:docMkLst>
        <pc:docMk/>
      </pc:docMkLst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3351983227" sldId="258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1561872712" sldId="259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2668488753" sldId="261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4113657981" sldId="262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1281430713" sldId="264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2700942184" sldId="265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714984656" sldId="266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2762594509" sldId="267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1716267179" sldId="268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767973781" sldId="269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1795166905" sldId="270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1552505949" sldId="271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3387637562" sldId="272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2402201920" sldId="273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2191142605" sldId="275"/>
        </pc:sldMkLst>
      </pc:sldChg>
      <pc:sldChg chg="del">
        <pc:chgData name="JongIn Lee" userId="7fae4dd1-1e23-4dde-97cd-154c55a92c32" providerId="ADAL" clId="{4D2B6B2E-E454-43F5-A30C-07F7FD53665E}" dt="2024-02-23T05:46:22.557" v="4" actId="47"/>
        <pc:sldMkLst>
          <pc:docMk/>
          <pc:sldMk cId="650461553" sldId="276"/>
        </pc:sldMkLst>
      </pc:sldChg>
      <pc:sldChg chg="del">
        <pc:chgData name="JongIn Lee" userId="7fae4dd1-1e23-4dde-97cd-154c55a92c32" providerId="ADAL" clId="{4D2B6B2E-E454-43F5-A30C-07F7FD53665E}" dt="2024-02-23T05:46:08.507" v="0" actId="47"/>
        <pc:sldMkLst>
          <pc:docMk/>
          <pc:sldMk cId="3970995988" sldId="326"/>
        </pc:sldMkLst>
      </pc:sldChg>
      <pc:sldChg chg="del">
        <pc:chgData name="JongIn Lee" userId="7fae4dd1-1e23-4dde-97cd-154c55a92c32" providerId="ADAL" clId="{4D2B6B2E-E454-43F5-A30C-07F7FD53665E}" dt="2024-02-23T05:46:11.923" v="1" actId="47"/>
        <pc:sldMkLst>
          <pc:docMk/>
          <pc:sldMk cId="3065983724" sldId="327"/>
        </pc:sldMkLst>
      </pc:sldChg>
      <pc:sldChg chg="del">
        <pc:chgData name="JongIn Lee" userId="7fae4dd1-1e23-4dde-97cd-154c55a92c32" providerId="ADAL" clId="{4D2B6B2E-E454-43F5-A30C-07F7FD53665E}" dt="2024-02-23T05:46:14.131" v="2" actId="47"/>
        <pc:sldMkLst>
          <pc:docMk/>
          <pc:sldMk cId="3641651126" sldId="328"/>
        </pc:sldMkLst>
      </pc:sldChg>
      <pc:sldChg chg="del">
        <pc:chgData name="JongIn Lee" userId="7fae4dd1-1e23-4dde-97cd-154c55a92c32" providerId="ADAL" clId="{4D2B6B2E-E454-43F5-A30C-07F7FD53665E}" dt="2024-02-23T05:46:15.602" v="3" actId="47"/>
        <pc:sldMkLst>
          <pc:docMk/>
          <pc:sldMk cId="4121179679" sldId="329"/>
        </pc:sldMkLst>
      </pc:sldChg>
    </pc:docChg>
  </pc:docChgLst>
  <pc:docChgLst>
    <pc:chgData name="JongIn Lee" userId="7fae4dd1-1e23-4dde-97cd-154c55a92c32" providerId="ADAL" clId="{6608C3FE-A08C-4F17-89E2-132D8AAED3C1}"/>
    <pc:docChg chg="undo custSel addSld delSld modSld sldOrd">
      <pc:chgData name="JongIn Lee" userId="7fae4dd1-1e23-4dde-97cd-154c55a92c32" providerId="ADAL" clId="{6608C3FE-A08C-4F17-89E2-132D8AAED3C1}" dt="2024-02-20T14:15:29.018" v="28332" actId="1076"/>
      <pc:docMkLst>
        <pc:docMk/>
      </pc:docMkLst>
      <pc:sldChg chg="modSp mod">
        <pc:chgData name="JongIn Lee" userId="7fae4dd1-1e23-4dde-97cd-154c55a92c32" providerId="ADAL" clId="{6608C3FE-A08C-4F17-89E2-132D8AAED3C1}" dt="2024-02-12T03:29:23.133" v="84" actId="14100"/>
        <pc:sldMkLst>
          <pc:docMk/>
          <pc:sldMk cId="3852120625" sldId="257"/>
        </pc:sldMkLst>
        <pc:spChg chg="mod">
          <ac:chgData name="JongIn Lee" userId="7fae4dd1-1e23-4dde-97cd-154c55a92c32" providerId="ADAL" clId="{6608C3FE-A08C-4F17-89E2-132D8AAED3C1}" dt="2024-02-12T03:29:23.133" v="84" actId="14100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JongIn Lee" userId="7fae4dd1-1e23-4dde-97cd-154c55a92c32" providerId="ADAL" clId="{6608C3FE-A08C-4F17-89E2-132D8AAED3C1}" dt="2024-02-12T03:29:14.532" v="82" actId="20577"/>
          <ac:spMkLst>
            <pc:docMk/>
            <pc:sldMk cId="3852120625" sldId="257"/>
            <ac:spMk id="3" creationId="{0783A175-10B8-0B47-A3ED-FDEB68569CA0}"/>
          </ac:spMkLst>
        </pc:spChg>
      </pc:sldChg>
      <pc:sldChg chg="add del 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3351983227" sldId="258"/>
        </pc:sldMkLst>
      </pc:sldChg>
      <pc:sldChg chg="add del 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1561872712" sldId="259"/>
        </pc:sldMkLst>
      </pc:sldChg>
      <pc:sldChg chg="addSp delSp modSp mod">
        <pc:chgData name="JongIn Lee" userId="7fae4dd1-1e23-4dde-97cd-154c55a92c32" providerId="ADAL" clId="{6608C3FE-A08C-4F17-89E2-132D8AAED3C1}" dt="2024-02-13T07:22:10.093" v="6437" actId="20577"/>
        <pc:sldMkLst>
          <pc:docMk/>
          <pc:sldMk cId="1108877457" sldId="260"/>
        </pc:sldMkLst>
        <pc:spChg chg="del mod">
          <ac:chgData name="JongIn Lee" userId="7fae4dd1-1e23-4dde-97cd-154c55a92c32" providerId="ADAL" clId="{6608C3FE-A08C-4F17-89E2-132D8AAED3C1}" dt="2024-02-13T05:31:08.328" v="2402" actId="478"/>
          <ac:spMkLst>
            <pc:docMk/>
            <pc:sldMk cId="1108877457" sldId="260"/>
            <ac:spMk id="2" creationId="{5B5BBB90-B9FF-ED4A-9587-76C518C2BC9E}"/>
          </ac:spMkLst>
        </pc:spChg>
        <pc:spChg chg="del mod">
          <ac:chgData name="JongIn Lee" userId="7fae4dd1-1e23-4dde-97cd-154c55a92c32" providerId="ADAL" clId="{6608C3FE-A08C-4F17-89E2-132D8AAED3C1}" dt="2024-02-12T09:52:28.618" v="1385" actId="478"/>
          <ac:spMkLst>
            <pc:docMk/>
            <pc:sldMk cId="1108877457" sldId="260"/>
            <ac:spMk id="3" creationId="{395CC549-1EA2-8B4A-ADC1-C00428D83849}"/>
          </ac:spMkLst>
        </pc:spChg>
        <pc:spChg chg="add del mod">
          <ac:chgData name="JongIn Lee" userId="7fae4dd1-1e23-4dde-97cd-154c55a92c32" providerId="ADAL" clId="{6608C3FE-A08C-4F17-89E2-132D8AAED3C1}" dt="2024-02-13T05:31:10.248" v="2403" actId="478"/>
          <ac:spMkLst>
            <pc:docMk/>
            <pc:sldMk cId="1108877457" sldId="260"/>
            <ac:spMk id="3" creationId="{EA8F8D52-D49C-67E5-CB55-71E90FF96F98}"/>
          </ac:spMkLst>
        </pc:spChg>
        <pc:spChg chg="add mod">
          <ac:chgData name="JongIn Lee" userId="7fae4dd1-1e23-4dde-97cd-154c55a92c32" providerId="ADAL" clId="{6608C3FE-A08C-4F17-89E2-132D8AAED3C1}" dt="2024-02-13T05:32:20.825" v="2532" actId="20577"/>
          <ac:spMkLst>
            <pc:docMk/>
            <pc:sldMk cId="1108877457" sldId="260"/>
            <ac:spMk id="4" creationId="{2E65F1A0-C6E4-5119-C85D-8F7F5EDC9697}"/>
          </ac:spMkLst>
        </pc:spChg>
        <pc:spChg chg="add del mod">
          <ac:chgData name="JongIn Lee" userId="7fae4dd1-1e23-4dde-97cd-154c55a92c32" providerId="ADAL" clId="{6608C3FE-A08C-4F17-89E2-132D8AAED3C1}" dt="2024-02-12T09:52:30.459" v="1386" actId="478"/>
          <ac:spMkLst>
            <pc:docMk/>
            <pc:sldMk cId="1108877457" sldId="260"/>
            <ac:spMk id="5" creationId="{4D266B68-E861-A74D-1DFB-F9DBB4F59032}"/>
          </ac:spMkLst>
        </pc:spChg>
        <pc:spChg chg="add mod">
          <ac:chgData name="JongIn Lee" userId="7fae4dd1-1e23-4dde-97cd-154c55a92c32" providerId="ADAL" clId="{6608C3FE-A08C-4F17-89E2-132D8AAED3C1}" dt="2024-02-13T07:22:10.093" v="6437" actId="20577"/>
          <ac:spMkLst>
            <pc:docMk/>
            <pc:sldMk cId="1108877457" sldId="260"/>
            <ac:spMk id="5" creationId="{E340418D-D86E-1844-43A7-EF8D08C5B85C}"/>
          </ac:spMkLst>
        </pc:spChg>
        <pc:spChg chg="add">
          <ac:chgData name="JongIn Lee" userId="7fae4dd1-1e23-4dde-97cd-154c55a92c32" providerId="ADAL" clId="{6608C3FE-A08C-4F17-89E2-132D8AAED3C1}" dt="2024-02-12T09:52:45.888" v="1389"/>
          <ac:spMkLst>
            <pc:docMk/>
            <pc:sldMk cId="1108877457" sldId="260"/>
            <ac:spMk id="6" creationId="{98A00312-BC2C-83E6-F1BC-09D5345F9546}"/>
          </ac:spMkLst>
        </pc:spChg>
        <pc:spChg chg="add">
          <ac:chgData name="JongIn Lee" userId="7fae4dd1-1e23-4dde-97cd-154c55a92c32" providerId="ADAL" clId="{6608C3FE-A08C-4F17-89E2-132D8AAED3C1}" dt="2024-02-12T09:52:49.118" v="1390"/>
          <ac:spMkLst>
            <pc:docMk/>
            <pc:sldMk cId="1108877457" sldId="260"/>
            <ac:spMk id="7" creationId="{631F2EC2-55B9-CD8B-DC2D-6F4EFD5ABDAA}"/>
          </ac:spMkLst>
        </pc:spChg>
        <pc:spChg chg="add">
          <ac:chgData name="JongIn Lee" userId="7fae4dd1-1e23-4dde-97cd-154c55a92c32" providerId="ADAL" clId="{6608C3FE-A08C-4F17-89E2-132D8AAED3C1}" dt="2024-02-12T10:23:43.894" v="1418"/>
          <ac:spMkLst>
            <pc:docMk/>
            <pc:sldMk cId="1108877457" sldId="260"/>
            <ac:spMk id="10" creationId="{7EB9633C-4B2C-5A25-06BB-82F9145A69F5}"/>
          </ac:spMkLst>
        </pc:spChg>
        <pc:spChg chg="add mod">
          <ac:chgData name="JongIn Lee" userId="7fae4dd1-1e23-4dde-97cd-154c55a92c32" providerId="ADAL" clId="{6608C3FE-A08C-4F17-89E2-132D8AAED3C1}" dt="2024-02-13T05:32:29.637" v="2544" actId="20577"/>
          <ac:spMkLst>
            <pc:docMk/>
            <pc:sldMk cId="1108877457" sldId="260"/>
            <ac:spMk id="13" creationId="{E8F97DDA-D054-CA7D-C89A-BFE08F7F2CE0}"/>
          </ac:spMkLst>
        </pc:spChg>
        <pc:picChg chg="add del mod ord">
          <ac:chgData name="JongIn Lee" userId="7fae4dd1-1e23-4dde-97cd-154c55a92c32" providerId="ADAL" clId="{6608C3FE-A08C-4F17-89E2-132D8AAED3C1}" dt="2024-02-12T09:53:15.093" v="1396" actId="478"/>
          <ac:picMkLst>
            <pc:docMk/>
            <pc:sldMk cId="1108877457" sldId="260"/>
            <ac:picMk id="9" creationId="{63730BD6-C368-1B2A-7E59-04DF3B29B4DB}"/>
          </ac:picMkLst>
        </pc:picChg>
        <pc:picChg chg="add mod">
          <ac:chgData name="JongIn Lee" userId="7fae4dd1-1e23-4dde-97cd-154c55a92c32" providerId="ADAL" clId="{6608C3FE-A08C-4F17-89E2-132D8AAED3C1}" dt="2024-02-13T05:30:52.926" v="2400" actId="1076"/>
          <ac:picMkLst>
            <pc:docMk/>
            <pc:sldMk cId="1108877457" sldId="260"/>
            <ac:picMk id="12" creationId="{5E4E47DA-7DCC-115D-6F71-A6E42AC53782}"/>
          </ac:picMkLst>
        </pc:picChg>
        <pc:picChg chg="add del mod">
          <ac:chgData name="JongIn Lee" userId="7fae4dd1-1e23-4dde-97cd-154c55a92c32" providerId="ADAL" clId="{6608C3FE-A08C-4F17-89E2-132D8AAED3C1}" dt="2024-02-13T05:11:46.658" v="1622" actId="478"/>
          <ac:picMkLst>
            <pc:docMk/>
            <pc:sldMk cId="1108877457" sldId="260"/>
            <ac:picMk id="1026" creationId="{28F04F16-C20B-99D5-54D8-5B53B36DB219}"/>
          </ac:picMkLst>
        </pc:picChg>
        <pc:picChg chg="add del mod">
          <ac:chgData name="JongIn Lee" userId="7fae4dd1-1e23-4dde-97cd-154c55a92c32" providerId="ADAL" clId="{6608C3FE-A08C-4F17-89E2-132D8AAED3C1}" dt="2024-02-13T05:31:08.328" v="2402" actId="478"/>
          <ac:picMkLst>
            <pc:docMk/>
            <pc:sldMk cId="1108877457" sldId="260"/>
            <ac:picMk id="1028" creationId="{9246F0CB-403B-D0DF-31A1-C650B063CCDB}"/>
          </ac:picMkLst>
        </pc:picChg>
        <pc:picChg chg="add del mod">
          <ac:chgData name="JongIn Lee" userId="7fae4dd1-1e23-4dde-97cd-154c55a92c32" providerId="ADAL" clId="{6608C3FE-A08C-4F17-89E2-132D8AAED3C1}" dt="2024-02-12T09:39:05.676" v="789" actId="478"/>
          <ac:picMkLst>
            <pc:docMk/>
            <pc:sldMk cId="1108877457" sldId="260"/>
            <ac:picMk id="3074" creationId="{44C6931F-AE60-490E-2DAB-B57DEE693FFE}"/>
          </ac:picMkLst>
        </pc:picChg>
        <pc:picChg chg="add del">
          <ac:chgData name="JongIn Lee" userId="7fae4dd1-1e23-4dde-97cd-154c55a92c32" providerId="ADAL" clId="{6608C3FE-A08C-4F17-89E2-132D8AAED3C1}" dt="2024-02-12T09:39:09.173" v="791" actId="478"/>
          <ac:picMkLst>
            <pc:docMk/>
            <pc:sldMk cId="1108877457" sldId="260"/>
            <ac:picMk id="3076" creationId="{68B97555-190C-DFBA-7390-FBB364FB4584}"/>
          </ac:picMkLst>
        </pc:picChg>
        <pc:picChg chg="add del mod">
          <ac:chgData name="JongIn Lee" userId="7fae4dd1-1e23-4dde-97cd-154c55a92c32" providerId="ADAL" clId="{6608C3FE-A08C-4F17-89E2-132D8AAED3C1}" dt="2024-02-12T10:23:42.751" v="1417" actId="478"/>
          <ac:picMkLst>
            <pc:docMk/>
            <pc:sldMk cId="1108877457" sldId="260"/>
            <ac:picMk id="3082" creationId="{35414B70-54FE-F473-4E83-3C9723274D3E}"/>
          </ac:picMkLst>
        </pc:picChg>
      </pc:sldChg>
      <pc:sldChg chg="add del 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2668488753" sldId="261"/>
        </pc:sldMkLst>
      </pc:sldChg>
      <pc:sldChg chg="add del 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4113657981" sldId="262"/>
        </pc:sldMkLst>
      </pc:sldChg>
      <pc:sldChg chg="ord">
        <pc:chgData name="JongIn Lee" userId="7fae4dd1-1e23-4dde-97cd-154c55a92c32" providerId="ADAL" clId="{6608C3FE-A08C-4F17-89E2-132D8AAED3C1}" dt="2024-02-12T04:11:00.445" v="295"/>
        <pc:sldMkLst>
          <pc:docMk/>
          <pc:sldMk cId="1138217056" sldId="263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1281430713" sldId="264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2700942184" sldId="265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714984656" sldId="266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2762594509" sldId="267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1716267179" sldId="268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767973781" sldId="269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1795166905" sldId="270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1552505949" sldId="271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3387637562" sldId="272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2402201920" sldId="273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2191142605" sldId="275"/>
        </pc:sldMkLst>
      </pc:sldChg>
      <pc:sldChg chg="mod modShow">
        <pc:chgData name="JongIn Lee" userId="7fae4dd1-1e23-4dde-97cd-154c55a92c32" providerId="ADAL" clId="{6608C3FE-A08C-4F17-89E2-132D8AAED3C1}" dt="2024-02-15T05:44:36.178" v="23577" actId="729"/>
        <pc:sldMkLst>
          <pc:docMk/>
          <pc:sldMk cId="650461553" sldId="276"/>
        </pc:sldMkLst>
      </pc:sldChg>
      <pc:sldChg chg="addSp delSp modSp add del mod ord">
        <pc:chgData name="JongIn Lee" userId="7fae4dd1-1e23-4dde-97cd-154c55a92c32" providerId="ADAL" clId="{6608C3FE-A08C-4F17-89E2-132D8AAED3C1}" dt="2024-02-14T06:08:25.523" v="15710" actId="47"/>
        <pc:sldMkLst>
          <pc:docMk/>
          <pc:sldMk cId="2349751490" sldId="279"/>
        </pc:sldMkLst>
        <pc:spChg chg="mod">
          <ac:chgData name="JongIn Lee" userId="7fae4dd1-1e23-4dde-97cd-154c55a92c32" providerId="ADAL" clId="{6608C3FE-A08C-4F17-89E2-132D8AAED3C1}" dt="2024-02-12T04:11:06.894" v="313" actId="20577"/>
          <ac:spMkLst>
            <pc:docMk/>
            <pc:sldMk cId="2349751490" sldId="279"/>
            <ac:spMk id="2" creationId="{C8436B3D-3C12-42D9-3CFF-4513A7413907}"/>
          </ac:spMkLst>
        </pc:spChg>
        <pc:picChg chg="add del mod">
          <ac:chgData name="JongIn Lee" userId="7fae4dd1-1e23-4dde-97cd-154c55a92c32" providerId="ADAL" clId="{6608C3FE-A08C-4F17-89E2-132D8AAED3C1}" dt="2024-02-14T04:51:04.632" v="12841" actId="21"/>
          <ac:picMkLst>
            <pc:docMk/>
            <pc:sldMk cId="2349751490" sldId="279"/>
            <ac:picMk id="2050" creationId="{8632ADA8-CFD2-6E1D-F2C2-840299C5FB7C}"/>
          </ac:picMkLst>
        </pc:picChg>
      </pc:sldChg>
      <pc:sldChg chg="modSp add del mod ord">
        <pc:chgData name="JongIn Lee" userId="7fae4dd1-1e23-4dde-97cd-154c55a92c32" providerId="ADAL" clId="{6608C3FE-A08C-4F17-89E2-132D8AAED3C1}" dt="2024-02-13T11:17:02.303" v="8374" actId="47"/>
        <pc:sldMkLst>
          <pc:docMk/>
          <pc:sldMk cId="3926819964" sldId="280"/>
        </pc:sldMkLst>
        <pc:spChg chg="mod">
          <ac:chgData name="JongIn Lee" userId="7fae4dd1-1e23-4dde-97cd-154c55a92c32" providerId="ADAL" clId="{6608C3FE-A08C-4F17-89E2-132D8AAED3C1}" dt="2024-02-12T09:45:31.377" v="896" actId="20577"/>
          <ac:spMkLst>
            <pc:docMk/>
            <pc:sldMk cId="3926819964" sldId="280"/>
            <ac:spMk id="2" creationId="{5B961F86-035A-0E62-03E6-F83117AB8950}"/>
          </ac:spMkLst>
        </pc:spChg>
      </pc:sldChg>
      <pc:sldChg chg="modSp add del mod">
        <pc:chgData name="JongIn Lee" userId="7fae4dd1-1e23-4dde-97cd-154c55a92c32" providerId="ADAL" clId="{6608C3FE-A08C-4F17-89E2-132D8AAED3C1}" dt="2024-02-14T06:33:41.099" v="16091" actId="47"/>
        <pc:sldMkLst>
          <pc:docMk/>
          <pc:sldMk cId="3826172264" sldId="281"/>
        </pc:sldMkLst>
        <pc:spChg chg="mod">
          <ac:chgData name="JongIn Lee" userId="7fae4dd1-1e23-4dde-97cd-154c55a92c32" providerId="ADAL" clId="{6608C3FE-A08C-4F17-89E2-132D8AAED3C1}" dt="2024-02-12T03:57:41.228" v="293" actId="20577"/>
          <ac:spMkLst>
            <pc:docMk/>
            <pc:sldMk cId="3826172264" sldId="281"/>
            <ac:spMk id="2" creationId="{5849AB4C-7AFC-EBF8-C6CA-ECC8AD18CE88}"/>
          </ac:spMkLst>
        </pc:spChg>
      </pc:sldChg>
      <pc:sldChg chg="addSp delSp modSp add del mod">
        <pc:chgData name="JongIn Lee" userId="7fae4dd1-1e23-4dde-97cd-154c55a92c32" providerId="ADAL" clId="{6608C3FE-A08C-4F17-89E2-132D8AAED3C1}" dt="2024-02-15T07:21:31.514" v="26260" actId="47"/>
        <pc:sldMkLst>
          <pc:docMk/>
          <pc:sldMk cId="3543066581" sldId="282"/>
        </pc:sldMkLst>
        <pc:spChg chg="mod">
          <ac:chgData name="JongIn Lee" userId="7fae4dd1-1e23-4dde-97cd-154c55a92c32" providerId="ADAL" clId="{6608C3FE-A08C-4F17-89E2-132D8AAED3C1}" dt="2024-02-12T07:28:02.665" v="643" actId="20577"/>
          <ac:spMkLst>
            <pc:docMk/>
            <pc:sldMk cId="3543066581" sldId="282"/>
            <ac:spMk id="2" creationId="{273EB74E-7BB0-7343-48E0-B29455CDC97F}"/>
          </ac:spMkLst>
        </pc:spChg>
        <pc:spChg chg="add mod">
          <ac:chgData name="JongIn Lee" userId="7fae4dd1-1e23-4dde-97cd-154c55a92c32" providerId="ADAL" clId="{6608C3FE-A08C-4F17-89E2-132D8AAED3C1}" dt="2024-02-15T07:17:44.224" v="25804" actId="21"/>
          <ac:spMkLst>
            <pc:docMk/>
            <pc:sldMk cId="3543066581" sldId="282"/>
            <ac:spMk id="3" creationId="{C1747CFF-A11E-B707-4F45-5E5A69063FC1}"/>
          </ac:spMkLst>
        </pc:spChg>
        <pc:spChg chg="del">
          <ac:chgData name="JongIn Lee" userId="7fae4dd1-1e23-4dde-97cd-154c55a92c32" providerId="ADAL" clId="{6608C3FE-A08C-4F17-89E2-132D8AAED3C1}" dt="2024-02-14T06:08:57.843" v="15801"/>
          <ac:spMkLst>
            <pc:docMk/>
            <pc:sldMk cId="3543066581" sldId="282"/>
            <ac:spMk id="3" creationId="{D33616F7-85BD-2A66-AAA8-6C7685981424}"/>
          </ac:spMkLst>
        </pc:spChg>
        <pc:picChg chg="add del mod">
          <ac:chgData name="JongIn Lee" userId="7fae4dd1-1e23-4dde-97cd-154c55a92c32" providerId="ADAL" clId="{6608C3FE-A08C-4F17-89E2-132D8AAED3C1}" dt="2024-02-15T07:17:44.224" v="25804" actId="21"/>
          <ac:picMkLst>
            <pc:docMk/>
            <pc:sldMk cId="3543066581" sldId="282"/>
            <ac:picMk id="3074" creationId="{F9291292-EB5E-4D76-6509-A49E42495896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3T11:27:16.918" v="8415" actId="20577"/>
        <pc:sldMkLst>
          <pc:docMk/>
          <pc:sldMk cId="1210349696" sldId="283"/>
        </pc:sldMkLst>
        <pc:spChg chg="del">
          <ac:chgData name="JongIn Lee" userId="7fae4dd1-1e23-4dde-97cd-154c55a92c32" providerId="ADAL" clId="{6608C3FE-A08C-4F17-89E2-132D8AAED3C1}" dt="2024-02-13T06:29:11.095" v="6332" actId="478"/>
          <ac:spMkLst>
            <pc:docMk/>
            <pc:sldMk cId="1210349696" sldId="283"/>
            <ac:spMk id="2" creationId="{EE02A36D-9AE3-EFAD-5AF5-B895F656C0EF}"/>
          </ac:spMkLst>
        </pc:spChg>
        <pc:spChg chg="del mod">
          <ac:chgData name="JongIn Lee" userId="7fae4dd1-1e23-4dde-97cd-154c55a92c32" providerId="ADAL" clId="{6608C3FE-A08C-4F17-89E2-132D8AAED3C1}" dt="2024-02-13T06:29:09.784" v="6331" actId="478"/>
          <ac:spMkLst>
            <pc:docMk/>
            <pc:sldMk cId="1210349696" sldId="283"/>
            <ac:spMk id="3" creationId="{5CFFB1B6-B779-2201-803E-AAAA2A3626AC}"/>
          </ac:spMkLst>
        </pc:spChg>
        <pc:spChg chg="add del mod">
          <ac:chgData name="JongIn Lee" userId="7fae4dd1-1e23-4dde-97cd-154c55a92c32" providerId="ADAL" clId="{6608C3FE-A08C-4F17-89E2-132D8AAED3C1}" dt="2024-02-13T06:29:12.855" v="6334" actId="478"/>
          <ac:spMkLst>
            <pc:docMk/>
            <pc:sldMk cId="1210349696" sldId="283"/>
            <ac:spMk id="5" creationId="{8D5D9420-3045-043C-D948-1AF4830E3AE3}"/>
          </ac:spMkLst>
        </pc:spChg>
        <pc:spChg chg="add del mod">
          <ac:chgData name="JongIn Lee" userId="7fae4dd1-1e23-4dde-97cd-154c55a92c32" providerId="ADAL" clId="{6608C3FE-A08C-4F17-89E2-132D8AAED3C1}" dt="2024-02-13T06:29:13.921" v="6335" actId="478"/>
          <ac:spMkLst>
            <pc:docMk/>
            <pc:sldMk cId="1210349696" sldId="283"/>
            <ac:spMk id="7" creationId="{15C6A735-45C5-4866-3C10-65893CAD2BFC}"/>
          </ac:spMkLst>
        </pc:spChg>
        <pc:spChg chg="add del mod">
          <ac:chgData name="JongIn Lee" userId="7fae4dd1-1e23-4dde-97cd-154c55a92c32" providerId="ADAL" clId="{6608C3FE-A08C-4F17-89E2-132D8AAED3C1}" dt="2024-02-13T07:26:40.376" v="6453" actId="478"/>
          <ac:spMkLst>
            <pc:docMk/>
            <pc:sldMk cId="1210349696" sldId="283"/>
            <ac:spMk id="8" creationId="{ABBCB845-C67B-FB9D-6B9C-A65FC2411A48}"/>
          </ac:spMkLst>
        </pc:spChg>
        <pc:spChg chg="add del mod">
          <ac:chgData name="JongIn Lee" userId="7fae4dd1-1e23-4dde-97cd-154c55a92c32" providerId="ADAL" clId="{6608C3FE-A08C-4F17-89E2-132D8AAED3C1}" dt="2024-02-13T07:26:40.376" v="6453" actId="478"/>
          <ac:spMkLst>
            <pc:docMk/>
            <pc:sldMk cId="1210349696" sldId="283"/>
            <ac:spMk id="9" creationId="{EE717622-555B-95C3-4EBC-3CF7EE0EA5EC}"/>
          </ac:spMkLst>
        </pc:spChg>
        <pc:spChg chg="add del">
          <ac:chgData name="JongIn Lee" userId="7fae4dd1-1e23-4dde-97cd-154c55a92c32" providerId="ADAL" clId="{6608C3FE-A08C-4F17-89E2-132D8AAED3C1}" dt="2024-02-13T07:25:14.245" v="6439" actId="478"/>
          <ac:spMkLst>
            <pc:docMk/>
            <pc:sldMk cId="1210349696" sldId="283"/>
            <ac:spMk id="10" creationId="{6A57F2C2-CD56-2B4B-26C8-33F2CE534407}"/>
          </ac:spMkLst>
        </pc:spChg>
        <pc:spChg chg="add">
          <ac:chgData name="JongIn Lee" userId="7fae4dd1-1e23-4dde-97cd-154c55a92c32" providerId="ADAL" clId="{6608C3FE-A08C-4F17-89E2-132D8AAED3C1}" dt="2024-02-13T07:25:43.418" v="6440"/>
          <ac:spMkLst>
            <pc:docMk/>
            <pc:sldMk cId="1210349696" sldId="283"/>
            <ac:spMk id="11" creationId="{5D110FC7-93BB-B17C-9D9F-49E3CDA10908}"/>
          </ac:spMkLst>
        </pc:spChg>
        <pc:spChg chg="add mod">
          <ac:chgData name="JongIn Lee" userId="7fae4dd1-1e23-4dde-97cd-154c55a92c32" providerId="ADAL" clId="{6608C3FE-A08C-4F17-89E2-132D8AAED3C1}" dt="2024-02-13T08:43:25.061" v="8253" actId="20577"/>
          <ac:spMkLst>
            <pc:docMk/>
            <pc:sldMk cId="1210349696" sldId="283"/>
            <ac:spMk id="14" creationId="{123C1B11-49BB-589F-C43C-701A205612CE}"/>
          </ac:spMkLst>
        </pc:spChg>
        <pc:spChg chg="add mod">
          <ac:chgData name="JongIn Lee" userId="7fae4dd1-1e23-4dde-97cd-154c55a92c32" providerId="ADAL" clId="{6608C3FE-A08C-4F17-89E2-132D8AAED3C1}" dt="2024-02-13T11:27:16.918" v="8415" actId="20577"/>
          <ac:spMkLst>
            <pc:docMk/>
            <pc:sldMk cId="1210349696" sldId="283"/>
            <ac:spMk id="15" creationId="{1D25A9AD-C8A4-F18E-5190-28386DFDBA9B}"/>
          </ac:spMkLst>
        </pc:spChg>
        <pc:spChg chg="add del mod">
          <ac:chgData name="JongIn Lee" userId="7fae4dd1-1e23-4dde-97cd-154c55a92c32" providerId="ADAL" clId="{6608C3FE-A08C-4F17-89E2-132D8AAED3C1}" dt="2024-02-13T08:30:37.541" v="8037" actId="21"/>
          <ac:spMkLst>
            <pc:docMk/>
            <pc:sldMk cId="1210349696" sldId="283"/>
            <ac:spMk id="16" creationId="{1B1A3D2C-11E5-7C6C-46BD-ADCD33C6814F}"/>
          </ac:spMkLst>
        </pc:spChg>
        <pc:spChg chg="add mod">
          <ac:chgData name="JongIn Lee" userId="7fae4dd1-1e23-4dde-97cd-154c55a92c32" providerId="ADAL" clId="{6608C3FE-A08C-4F17-89E2-132D8AAED3C1}" dt="2024-02-13T08:33:24.473" v="8076" actId="1076"/>
          <ac:spMkLst>
            <pc:docMk/>
            <pc:sldMk cId="1210349696" sldId="283"/>
            <ac:spMk id="17" creationId="{BB33BBB3-9540-F7DF-6572-A51B1D6FA17A}"/>
          </ac:spMkLst>
        </pc:spChg>
        <pc:spChg chg="add mod">
          <ac:chgData name="JongIn Lee" userId="7fae4dd1-1e23-4dde-97cd-154c55a92c32" providerId="ADAL" clId="{6608C3FE-A08C-4F17-89E2-132D8AAED3C1}" dt="2024-02-13T08:33:40.075" v="8089"/>
          <ac:spMkLst>
            <pc:docMk/>
            <pc:sldMk cId="1210349696" sldId="283"/>
            <ac:spMk id="20" creationId="{1B1A3D2C-11E5-7C6C-46BD-ADCD33C6814F}"/>
          </ac:spMkLst>
        </pc:spChg>
        <pc:picChg chg="add del mod">
          <ac:chgData name="JongIn Lee" userId="7fae4dd1-1e23-4dde-97cd-154c55a92c32" providerId="ADAL" clId="{6608C3FE-A08C-4F17-89E2-132D8AAED3C1}" dt="2024-02-13T08:30:37.541" v="8037" actId="21"/>
          <ac:picMkLst>
            <pc:docMk/>
            <pc:sldMk cId="1210349696" sldId="283"/>
            <ac:picMk id="13" creationId="{7AC33FA5-E5AB-FA15-C341-28B6043B1880}"/>
          </ac:picMkLst>
        </pc:picChg>
        <pc:picChg chg="add mod">
          <ac:chgData name="JongIn Lee" userId="7fae4dd1-1e23-4dde-97cd-154c55a92c32" providerId="ADAL" clId="{6608C3FE-A08C-4F17-89E2-132D8AAED3C1}" dt="2024-02-13T08:32:31.028" v="8051" actId="571"/>
          <ac:picMkLst>
            <pc:docMk/>
            <pc:sldMk cId="1210349696" sldId="283"/>
            <ac:picMk id="18" creationId="{F4E3AD7C-D7A4-0D8F-BF2B-0F63C562D71D}"/>
          </ac:picMkLst>
        </pc:picChg>
        <pc:picChg chg="add mod">
          <ac:chgData name="JongIn Lee" userId="7fae4dd1-1e23-4dde-97cd-154c55a92c32" providerId="ADAL" clId="{6608C3FE-A08C-4F17-89E2-132D8AAED3C1}" dt="2024-02-13T08:33:40.075" v="8089"/>
          <ac:picMkLst>
            <pc:docMk/>
            <pc:sldMk cId="1210349696" sldId="283"/>
            <ac:picMk id="19" creationId="{7AC33FA5-E5AB-FA15-C341-28B6043B1880}"/>
          </ac:picMkLst>
        </pc:picChg>
        <pc:picChg chg="add del mod">
          <ac:chgData name="JongIn Lee" userId="7fae4dd1-1e23-4dde-97cd-154c55a92c32" providerId="ADAL" clId="{6608C3FE-A08C-4F17-89E2-132D8AAED3C1}" dt="2024-02-13T07:26:21.647" v="6446" actId="478"/>
          <ac:picMkLst>
            <pc:docMk/>
            <pc:sldMk cId="1210349696" sldId="283"/>
            <ac:picMk id="1026" creationId="{ACA990C4-E458-6A13-C76D-10D18B5CE591}"/>
          </ac:picMkLst>
        </pc:picChg>
        <pc:picChg chg="add mod">
          <ac:chgData name="JongIn Lee" userId="7fae4dd1-1e23-4dde-97cd-154c55a92c32" providerId="ADAL" clId="{6608C3FE-A08C-4F17-89E2-132D8AAED3C1}" dt="2024-02-13T08:33:24.473" v="8076" actId="1076"/>
          <ac:picMkLst>
            <pc:docMk/>
            <pc:sldMk cId="1210349696" sldId="283"/>
            <ac:picMk id="6150" creationId="{C99BAA19-F20A-A1DF-25DB-1A57091095B5}"/>
          </ac:picMkLst>
        </pc:picChg>
      </pc:sldChg>
      <pc:sldChg chg="modSp add del mod ord">
        <pc:chgData name="JongIn Lee" userId="7fae4dd1-1e23-4dde-97cd-154c55a92c32" providerId="ADAL" clId="{6608C3FE-A08C-4F17-89E2-132D8AAED3C1}" dt="2024-02-14T06:33:04.993" v="16003" actId="47"/>
        <pc:sldMkLst>
          <pc:docMk/>
          <pc:sldMk cId="3678024259" sldId="284"/>
        </pc:sldMkLst>
        <pc:spChg chg="mod">
          <ac:chgData name="JongIn Lee" userId="7fae4dd1-1e23-4dde-97cd-154c55a92c32" providerId="ADAL" clId="{6608C3FE-A08C-4F17-89E2-132D8AAED3C1}" dt="2024-02-12T07:28:14.286" v="647" actId="20577"/>
          <ac:spMkLst>
            <pc:docMk/>
            <pc:sldMk cId="3678024259" sldId="284"/>
            <ac:spMk id="2" creationId="{F3E83A2B-B626-5B4A-7CFE-6814B459F653}"/>
          </ac:spMkLst>
        </pc:spChg>
      </pc:sldChg>
      <pc:sldChg chg="modSp add del mod">
        <pc:chgData name="JongIn Lee" userId="7fae4dd1-1e23-4dde-97cd-154c55a92c32" providerId="ADAL" clId="{6608C3FE-A08C-4F17-89E2-132D8AAED3C1}" dt="2024-02-13T08:41:24.335" v="8190" actId="47"/>
        <pc:sldMkLst>
          <pc:docMk/>
          <pc:sldMk cId="3522121120" sldId="285"/>
        </pc:sldMkLst>
        <pc:spChg chg="mod">
          <ac:chgData name="JongIn Lee" userId="7fae4dd1-1e23-4dde-97cd-154c55a92c32" providerId="ADAL" clId="{6608C3FE-A08C-4F17-89E2-132D8AAED3C1}" dt="2024-02-12T08:03:17.862" v="663" actId="20577"/>
          <ac:spMkLst>
            <pc:docMk/>
            <pc:sldMk cId="3522121120" sldId="285"/>
            <ac:spMk id="2" creationId="{3F73DDD4-FCAB-1A72-F0EE-C39C38B1CF6C}"/>
          </ac:spMkLst>
        </pc:spChg>
      </pc:sldChg>
      <pc:sldChg chg="add del">
        <pc:chgData name="JongIn Lee" userId="7fae4dd1-1e23-4dde-97cd-154c55a92c32" providerId="ADAL" clId="{6608C3FE-A08C-4F17-89E2-132D8AAED3C1}" dt="2024-02-14T06:33:00.186" v="16002" actId="47"/>
        <pc:sldMkLst>
          <pc:docMk/>
          <pc:sldMk cId="1893448866" sldId="286"/>
        </pc:sldMkLst>
      </pc:sldChg>
      <pc:sldChg chg="delSp modSp add del mod ord">
        <pc:chgData name="JongIn Lee" userId="7fae4dd1-1e23-4dde-97cd-154c55a92c32" providerId="ADAL" clId="{6608C3FE-A08C-4F17-89E2-132D8AAED3C1}" dt="2024-02-14T06:08:59.922" v="15802" actId="47"/>
        <pc:sldMkLst>
          <pc:docMk/>
          <pc:sldMk cId="2968577030" sldId="287"/>
        </pc:sldMkLst>
        <pc:spChg chg="mod">
          <ac:chgData name="JongIn Lee" userId="7fae4dd1-1e23-4dde-97cd-154c55a92c32" providerId="ADAL" clId="{6608C3FE-A08C-4F17-89E2-132D8AAED3C1}" dt="2024-02-12T09:49:42.383" v="1384" actId="20577"/>
          <ac:spMkLst>
            <pc:docMk/>
            <pc:sldMk cId="2968577030" sldId="287"/>
            <ac:spMk id="3" creationId="{131E5867-34D6-F326-1EF1-7BBB712E87EB}"/>
          </ac:spMkLst>
        </pc:spChg>
        <pc:picChg chg="del">
          <ac:chgData name="JongIn Lee" userId="7fae4dd1-1e23-4dde-97cd-154c55a92c32" providerId="ADAL" clId="{6608C3FE-A08C-4F17-89E2-132D8AAED3C1}" dt="2024-02-14T06:08:56.611" v="15800" actId="21"/>
          <ac:picMkLst>
            <pc:docMk/>
            <pc:sldMk cId="2968577030" sldId="287"/>
            <ac:picMk id="3074" creationId="{F9291292-EB5E-4D76-6509-A49E42495896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9T06:21:27.105" v="26958" actId="14100"/>
        <pc:sldMkLst>
          <pc:docMk/>
          <pc:sldMk cId="717565810" sldId="288"/>
        </pc:sldMkLst>
        <pc:spChg chg="del">
          <ac:chgData name="JongIn Lee" userId="7fae4dd1-1e23-4dde-97cd-154c55a92c32" providerId="ADAL" clId="{6608C3FE-A08C-4F17-89E2-132D8AAED3C1}" dt="2024-02-13T06:19:28.581" v="5700" actId="478"/>
          <ac:spMkLst>
            <pc:docMk/>
            <pc:sldMk cId="717565810" sldId="288"/>
            <ac:spMk id="2" creationId="{ECA7F934-38D4-1535-5474-840CD2E7D376}"/>
          </ac:spMkLst>
        </pc:spChg>
        <pc:spChg chg="del">
          <ac:chgData name="JongIn Lee" userId="7fae4dd1-1e23-4dde-97cd-154c55a92c32" providerId="ADAL" clId="{6608C3FE-A08C-4F17-89E2-132D8AAED3C1}" dt="2024-02-13T06:19:46.052" v="5706" actId="478"/>
          <ac:spMkLst>
            <pc:docMk/>
            <pc:sldMk cId="717565810" sldId="288"/>
            <ac:spMk id="3" creationId="{75D751B6-65D0-8624-23BF-19E6CD53994C}"/>
          </ac:spMkLst>
        </pc:spChg>
        <pc:spChg chg="add mod">
          <ac:chgData name="JongIn Lee" userId="7fae4dd1-1e23-4dde-97cd-154c55a92c32" providerId="ADAL" clId="{6608C3FE-A08C-4F17-89E2-132D8AAED3C1}" dt="2024-02-13T07:20:23.996" v="6356" actId="1076"/>
          <ac:spMkLst>
            <pc:docMk/>
            <pc:sldMk cId="717565810" sldId="288"/>
            <ac:spMk id="5" creationId="{D50A135F-5AC8-A786-8379-C517AF977896}"/>
          </ac:spMkLst>
        </pc:spChg>
        <pc:spChg chg="add mod">
          <ac:chgData name="JongIn Lee" userId="7fae4dd1-1e23-4dde-97cd-154c55a92c32" providerId="ADAL" clId="{6608C3FE-A08C-4F17-89E2-132D8AAED3C1}" dt="2024-02-19T06:21:27.105" v="26958" actId="14100"/>
          <ac:spMkLst>
            <pc:docMk/>
            <pc:sldMk cId="717565810" sldId="288"/>
            <ac:spMk id="6" creationId="{061932B0-1B8B-0FFA-F986-4877B8006599}"/>
          </ac:spMkLst>
        </pc:spChg>
        <pc:spChg chg="add del mod">
          <ac:chgData name="JongIn Lee" userId="7fae4dd1-1e23-4dde-97cd-154c55a92c32" providerId="ADAL" clId="{6608C3FE-A08C-4F17-89E2-132D8AAED3C1}" dt="2024-02-13T06:19:46.052" v="5706" actId="478"/>
          <ac:spMkLst>
            <pc:docMk/>
            <pc:sldMk cId="717565810" sldId="288"/>
            <ac:spMk id="8" creationId="{87A607BB-CEDC-E617-4D62-0C97677D989D}"/>
          </ac:spMkLst>
        </pc:spChg>
        <pc:spChg chg="add del mod">
          <ac:chgData name="JongIn Lee" userId="7fae4dd1-1e23-4dde-97cd-154c55a92c32" providerId="ADAL" clId="{6608C3FE-A08C-4F17-89E2-132D8AAED3C1}" dt="2024-02-13T06:19:49.058" v="5707" actId="478"/>
          <ac:spMkLst>
            <pc:docMk/>
            <pc:sldMk cId="717565810" sldId="288"/>
            <ac:spMk id="10" creationId="{C610FBE8-B7A4-E72A-CA96-45C953F0B89C}"/>
          </ac:spMkLst>
        </pc:spChg>
        <pc:spChg chg="add mod">
          <ac:chgData name="JongIn Lee" userId="7fae4dd1-1e23-4dde-97cd-154c55a92c32" providerId="ADAL" clId="{6608C3FE-A08C-4F17-89E2-132D8AAED3C1}" dt="2024-02-13T06:21:30.053" v="5731" actId="1037"/>
          <ac:spMkLst>
            <pc:docMk/>
            <pc:sldMk cId="717565810" sldId="288"/>
            <ac:spMk id="12" creationId="{B22617B5-B9C9-2E7B-4C19-B229A4D8297F}"/>
          </ac:spMkLst>
        </pc:spChg>
        <pc:picChg chg="add mod">
          <ac:chgData name="JongIn Lee" userId="7fae4dd1-1e23-4dde-97cd-154c55a92c32" providerId="ADAL" clId="{6608C3FE-A08C-4F17-89E2-132D8AAED3C1}" dt="2024-02-13T06:21:08.374" v="5719" actId="1076"/>
          <ac:picMkLst>
            <pc:docMk/>
            <pc:sldMk cId="717565810" sldId="288"/>
            <ac:picMk id="4" creationId="{1F925E7F-96FA-9CAB-7C8E-9BBFCBEC78B7}"/>
          </ac:picMkLst>
        </pc:picChg>
        <pc:picChg chg="add mod">
          <ac:chgData name="JongIn Lee" userId="7fae4dd1-1e23-4dde-97cd-154c55a92c32" providerId="ADAL" clId="{6608C3FE-A08C-4F17-89E2-132D8AAED3C1}" dt="2024-02-13T06:21:05.545" v="5717" actId="1076"/>
          <ac:picMkLst>
            <pc:docMk/>
            <pc:sldMk cId="717565810" sldId="288"/>
            <ac:picMk id="11" creationId="{7AFCF29A-D14E-B294-6AFB-A8AD2699FB6B}"/>
          </ac:picMkLst>
        </pc:picChg>
      </pc:sldChg>
      <pc:sldChg chg="addSp delSp modSp add mod ord">
        <pc:chgData name="JongIn Lee" userId="7fae4dd1-1e23-4dde-97cd-154c55a92c32" providerId="ADAL" clId="{6608C3FE-A08C-4F17-89E2-132D8AAED3C1}" dt="2024-02-19T08:09:53.250" v="27887" actId="21"/>
        <pc:sldMkLst>
          <pc:docMk/>
          <pc:sldMk cId="4182729438" sldId="289"/>
        </pc:sldMkLst>
        <pc:spChg chg="add del mod">
          <ac:chgData name="JongIn Lee" userId="7fae4dd1-1e23-4dde-97cd-154c55a92c32" providerId="ADAL" clId="{6608C3FE-A08C-4F17-89E2-132D8AAED3C1}" dt="2024-02-15T07:36:45.176" v="26480" actId="478"/>
          <ac:spMkLst>
            <pc:docMk/>
            <pc:sldMk cId="4182729438" sldId="289"/>
            <ac:spMk id="2" creationId="{F8976AC5-AEC5-B3BB-D484-B40FBB3B465F}"/>
          </ac:spMkLst>
        </pc:spChg>
        <pc:spChg chg="del mod">
          <ac:chgData name="JongIn Lee" userId="7fae4dd1-1e23-4dde-97cd-154c55a92c32" providerId="ADAL" clId="{6608C3FE-A08C-4F17-89E2-132D8AAED3C1}" dt="2024-02-13T05:14:52.018" v="1642" actId="478"/>
          <ac:spMkLst>
            <pc:docMk/>
            <pc:sldMk cId="4182729438" sldId="289"/>
            <ac:spMk id="3" creationId="{CCDBEE55-6A2A-B071-6143-AE2054D3C40A}"/>
          </ac:spMkLst>
        </pc:spChg>
        <pc:spChg chg="add del mod">
          <ac:chgData name="JongIn Lee" userId="7fae4dd1-1e23-4dde-97cd-154c55a92c32" providerId="ADAL" clId="{6608C3FE-A08C-4F17-89E2-132D8AAED3C1}" dt="2024-02-15T07:36:46.847" v="26481" actId="478"/>
          <ac:spMkLst>
            <pc:docMk/>
            <pc:sldMk cId="4182729438" sldId="289"/>
            <ac:spMk id="3" creationId="{FC7DC3D5-12F0-C035-9425-DB54EDEA9FC2}"/>
          </ac:spMkLst>
        </pc:spChg>
        <pc:spChg chg="add del mod">
          <ac:chgData name="JongIn Lee" userId="7fae4dd1-1e23-4dde-97cd-154c55a92c32" providerId="ADAL" clId="{6608C3FE-A08C-4F17-89E2-132D8AAED3C1}" dt="2024-02-15T07:36:46.847" v="26481" actId="478"/>
          <ac:spMkLst>
            <pc:docMk/>
            <pc:sldMk cId="4182729438" sldId="289"/>
            <ac:spMk id="4" creationId="{CEFEEA8A-51A3-80E5-C90C-2EC084FBF46A}"/>
          </ac:spMkLst>
        </pc:spChg>
        <pc:spChg chg="add mod">
          <ac:chgData name="JongIn Lee" userId="7fae4dd1-1e23-4dde-97cd-154c55a92c32" providerId="ADAL" clId="{6608C3FE-A08C-4F17-89E2-132D8AAED3C1}" dt="2024-02-15T07:38:33.516" v="26574" actId="1076"/>
          <ac:spMkLst>
            <pc:docMk/>
            <pc:sldMk cId="4182729438" sldId="289"/>
            <ac:spMk id="5" creationId="{A62E1096-422D-B1A5-69ED-08B9ACF45DA7}"/>
          </ac:spMkLst>
        </pc:spChg>
        <pc:spChg chg="add mod">
          <ac:chgData name="JongIn Lee" userId="7fae4dd1-1e23-4dde-97cd-154c55a92c32" providerId="ADAL" clId="{6608C3FE-A08C-4F17-89E2-132D8AAED3C1}" dt="2024-02-19T08:09:53.250" v="27887" actId="21"/>
          <ac:spMkLst>
            <pc:docMk/>
            <pc:sldMk cId="4182729438" sldId="289"/>
            <ac:spMk id="6" creationId="{2D916C23-D46D-455F-D9F3-9F84ACE8C761}"/>
          </ac:spMkLst>
        </pc:spChg>
        <pc:spChg chg="add mod">
          <ac:chgData name="JongIn Lee" userId="7fae4dd1-1e23-4dde-97cd-154c55a92c32" providerId="ADAL" clId="{6608C3FE-A08C-4F17-89E2-132D8AAED3C1}" dt="2024-02-15T07:38:17.315" v="26568" actId="20577"/>
          <ac:spMkLst>
            <pc:docMk/>
            <pc:sldMk cId="4182729438" sldId="289"/>
            <ac:spMk id="8" creationId="{B84B428E-3CAC-AD0F-FF14-21E74803290A}"/>
          </ac:spMkLst>
        </pc:spChg>
        <pc:spChg chg="add del mod">
          <ac:chgData name="JongIn Lee" userId="7fae4dd1-1e23-4dde-97cd-154c55a92c32" providerId="ADAL" clId="{6608C3FE-A08C-4F17-89E2-132D8AAED3C1}" dt="2024-02-13T05:14:38.402" v="1637" actId="478"/>
          <ac:spMkLst>
            <pc:docMk/>
            <pc:sldMk cId="4182729438" sldId="289"/>
            <ac:spMk id="13" creationId="{3F2A1290-223E-4E70-5234-6D5A14BD9A9B}"/>
          </ac:spMkLst>
        </pc:spChg>
        <pc:spChg chg="add del mod">
          <ac:chgData name="JongIn Lee" userId="7fae4dd1-1e23-4dde-97cd-154c55a92c32" providerId="ADAL" clId="{6608C3FE-A08C-4F17-89E2-132D8AAED3C1}" dt="2024-02-13T05:14:53.945" v="1643" actId="478"/>
          <ac:spMkLst>
            <pc:docMk/>
            <pc:sldMk cId="4182729438" sldId="289"/>
            <ac:spMk id="15" creationId="{7135528E-D5CF-DA3D-7331-0985B9483A69}"/>
          </ac:spMkLst>
        </pc:spChg>
        <pc:spChg chg="add del mod">
          <ac:chgData name="JongIn Lee" userId="7fae4dd1-1e23-4dde-97cd-154c55a92c32" providerId="ADAL" clId="{6608C3FE-A08C-4F17-89E2-132D8AAED3C1}" dt="2024-02-15T07:36:45.176" v="26480" actId="478"/>
          <ac:spMkLst>
            <pc:docMk/>
            <pc:sldMk cId="4182729438" sldId="289"/>
            <ac:spMk id="18" creationId="{72F9F507-EA3B-4927-E4D6-9170451EF826}"/>
          </ac:spMkLst>
        </pc:spChg>
        <pc:picChg chg="add del mod">
          <ac:chgData name="JongIn Lee" userId="7fae4dd1-1e23-4dde-97cd-154c55a92c32" providerId="ADAL" clId="{6608C3FE-A08C-4F17-89E2-132D8AAED3C1}" dt="2024-02-13T05:20:07.333" v="1685" actId="478"/>
          <ac:picMkLst>
            <pc:docMk/>
            <pc:sldMk cId="4182729438" sldId="289"/>
            <ac:picMk id="5" creationId="{F2DE00A1-8122-B4B8-60DC-52C7652B7B50}"/>
          </ac:picMkLst>
        </pc:picChg>
        <pc:picChg chg="add del mod">
          <ac:chgData name="JongIn Lee" userId="7fae4dd1-1e23-4dde-97cd-154c55a92c32" providerId="ADAL" clId="{6608C3FE-A08C-4F17-89E2-132D8AAED3C1}" dt="2024-02-13T05:11:00.888" v="1613" actId="478"/>
          <ac:picMkLst>
            <pc:docMk/>
            <pc:sldMk cId="4182729438" sldId="289"/>
            <ac:picMk id="7" creationId="{A55C63A7-8B6A-0405-D752-5434BE6467AD}"/>
          </ac:picMkLst>
        </pc:picChg>
        <pc:picChg chg="add mod">
          <ac:chgData name="JongIn Lee" userId="7fae4dd1-1e23-4dde-97cd-154c55a92c32" providerId="ADAL" clId="{6608C3FE-A08C-4F17-89E2-132D8AAED3C1}" dt="2024-02-15T07:36:49.890" v="26482"/>
          <ac:picMkLst>
            <pc:docMk/>
            <pc:sldMk cId="4182729438" sldId="289"/>
            <ac:picMk id="7" creationId="{D351EF58-FD0F-6251-7E24-89A1BD053089}"/>
          </ac:picMkLst>
        </pc:picChg>
        <pc:picChg chg="add del mod">
          <ac:chgData name="JongIn Lee" userId="7fae4dd1-1e23-4dde-97cd-154c55a92c32" providerId="ADAL" clId="{6608C3FE-A08C-4F17-89E2-132D8AAED3C1}" dt="2024-02-13T05:20:07.333" v="1685" actId="478"/>
          <ac:picMkLst>
            <pc:docMk/>
            <pc:sldMk cId="4182729438" sldId="289"/>
            <ac:picMk id="9" creationId="{19E66061-272F-6B37-694E-C415598FDDC6}"/>
          </ac:picMkLst>
        </pc:picChg>
        <pc:picChg chg="add del mod">
          <ac:chgData name="JongIn Lee" userId="7fae4dd1-1e23-4dde-97cd-154c55a92c32" providerId="ADAL" clId="{6608C3FE-A08C-4F17-89E2-132D8AAED3C1}" dt="2024-02-13T05:20:07.333" v="1685" actId="478"/>
          <ac:picMkLst>
            <pc:docMk/>
            <pc:sldMk cId="4182729438" sldId="289"/>
            <ac:picMk id="11" creationId="{ED5CC946-848E-AA4D-A1EA-382AF3C2EC0B}"/>
          </ac:picMkLst>
        </pc:picChg>
        <pc:picChg chg="add del mod">
          <ac:chgData name="JongIn Lee" userId="7fae4dd1-1e23-4dde-97cd-154c55a92c32" providerId="ADAL" clId="{6608C3FE-A08C-4F17-89E2-132D8AAED3C1}" dt="2024-02-15T07:36:45.176" v="26480" actId="478"/>
          <ac:picMkLst>
            <pc:docMk/>
            <pc:sldMk cId="4182729438" sldId="289"/>
            <ac:picMk id="17" creationId="{D529D856-BA06-1800-ED21-ACE8494ED0E7}"/>
          </ac:picMkLst>
        </pc:picChg>
        <pc:picChg chg="add del mod">
          <ac:chgData name="JongIn Lee" userId="7fae4dd1-1e23-4dde-97cd-154c55a92c32" providerId="ADAL" clId="{6608C3FE-A08C-4F17-89E2-132D8AAED3C1}" dt="2024-02-15T07:36:45.176" v="26480" actId="478"/>
          <ac:picMkLst>
            <pc:docMk/>
            <pc:sldMk cId="4182729438" sldId="289"/>
            <ac:picMk id="19" creationId="{AEA1D23E-A708-BE87-8A53-0CED70C10215}"/>
          </ac:picMkLst>
        </pc:picChg>
      </pc:sldChg>
      <pc:sldChg chg="add del">
        <pc:chgData name="JongIn Lee" userId="7fae4dd1-1e23-4dde-97cd-154c55a92c32" providerId="ADAL" clId="{6608C3FE-A08C-4F17-89E2-132D8AAED3C1}" dt="2024-02-13T06:08:39.981" v="4839" actId="47"/>
        <pc:sldMkLst>
          <pc:docMk/>
          <pc:sldMk cId="3073290548" sldId="290"/>
        </pc:sldMkLst>
      </pc:sldChg>
      <pc:sldChg chg="addSp delSp modSp add mod ord">
        <pc:chgData name="JongIn Lee" userId="7fae4dd1-1e23-4dde-97cd-154c55a92c32" providerId="ADAL" clId="{6608C3FE-A08C-4F17-89E2-132D8AAED3C1}" dt="2024-02-13T06:17:01.587" v="5668"/>
        <pc:sldMkLst>
          <pc:docMk/>
          <pc:sldMk cId="1492566184" sldId="291"/>
        </pc:sldMkLst>
        <pc:spChg chg="mod">
          <ac:chgData name="JongIn Lee" userId="7fae4dd1-1e23-4dde-97cd-154c55a92c32" providerId="ADAL" clId="{6608C3FE-A08C-4F17-89E2-132D8AAED3C1}" dt="2024-02-13T06:08:56.095" v="4876" actId="1076"/>
          <ac:spMkLst>
            <pc:docMk/>
            <pc:sldMk cId="1492566184" sldId="291"/>
            <ac:spMk id="2" creationId="{A4636EA3-F1D8-D059-7103-CDCE237CEB7D}"/>
          </ac:spMkLst>
        </pc:spChg>
        <pc:spChg chg="del">
          <ac:chgData name="JongIn Lee" userId="7fae4dd1-1e23-4dde-97cd-154c55a92c32" providerId="ADAL" clId="{6608C3FE-A08C-4F17-89E2-132D8AAED3C1}" dt="2024-02-12T09:49:21.130" v="1341" actId="478"/>
          <ac:spMkLst>
            <pc:docMk/>
            <pc:sldMk cId="1492566184" sldId="291"/>
            <ac:spMk id="3" creationId="{E1849119-2512-6261-46B4-075879191EAE}"/>
          </ac:spMkLst>
        </pc:spChg>
        <pc:spChg chg="add del mod">
          <ac:chgData name="JongIn Lee" userId="7fae4dd1-1e23-4dde-97cd-154c55a92c32" providerId="ADAL" clId="{6608C3FE-A08C-4F17-89E2-132D8AAED3C1}" dt="2024-02-12T09:49:22.626" v="1342" actId="478"/>
          <ac:spMkLst>
            <pc:docMk/>
            <pc:sldMk cId="1492566184" sldId="291"/>
            <ac:spMk id="5" creationId="{82F7BD1D-1506-182D-E402-17118EF7612B}"/>
          </ac:spMkLst>
        </pc:spChg>
        <pc:picChg chg="add mod">
          <ac:chgData name="JongIn Lee" userId="7fae4dd1-1e23-4dde-97cd-154c55a92c32" providerId="ADAL" clId="{6608C3FE-A08C-4F17-89E2-132D8AAED3C1}" dt="2024-02-13T06:13:46.640" v="5198" actId="1076"/>
          <ac:picMkLst>
            <pc:docMk/>
            <pc:sldMk cId="1492566184" sldId="291"/>
            <ac:picMk id="3" creationId="{B646817B-AD13-EDC2-8277-B53B68C4E599}"/>
          </ac:picMkLst>
        </pc:picChg>
      </pc:sldChg>
      <pc:sldChg chg="add del">
        <pc:chgData name="JongIn Lee" userId="7fae4dd1-1e23-4dde-97cd-154c55a92c32" providerId="ADAL" clId="{6608C3FE-A08C-4F17-89E2-132D8AAED3C1}" dt="2024-02-13T05:41:12.567" v="3594" actId="47"/>
        <pc:sldMkLst>
          <pc:docMk/>
          <pc:sldMk cId="269908625" sldId="292"/>
        </pc:sldMkLst>
      </pc:sldChg>
      <pc:sldChg chg="addSp delSp modSp add del mod">
        <pc:chgData name="JongIn Lee" userId="7fae4dd1-1e23-4dde-97cd-154c55a92c32" providerId="ADAL" clId="{6608C3FE-A08C-4F17-89E2-132D8AAED3C1}" dt="2024-02-19T05:57:18.119" v="26703" actId="47"/>
        <pc:sldMkLst>
          <pc:docMk/>
          <pc:sldMk cId="3961388195" sldId="293"/>
        </pc:sldMkLst>
        <pc:spChg chg="mod">
          <ac:chgData name="JongIn Lee" userId="7fae4dd1-1e23-4dde-97cd-154c55a92c32" providerId="ADAL" clId="{6608C3FE-A08C-4F17-89E2-132D8AAED3C1}" dt="2024-02-13T05:38:36.708" v="3070" actId="20577"/>
          <ac:spMkLst>
            <pc:docMk/>
            <pc:sldMk cId="3961388195" sldId="293"/>
            <ac:spMk id="4" creationId="{3004D9C5-0E0D-D27A-C19F-A7F2F199A3B1}"/>
          </ac:spMkLst>
        </pc:spChg>
        <pc:spChg chg="mod">
          <ac:chgData name="JongIn Lee" userId="7fae4dd1-1e23-4dde-97cd-154c55a92c32" providerId="ADAL" clId="{6608C3FE-A08C-4F17-89E2-132D8AAED3C1}" dt="2024-02-13T05:41:07.124" v="3593" actId="20577"/>
          <ac:spMkLst>
            <pc:docMk/>
            <pc:sldMk cId="3961388195" sldId="293"/>
            <ac:spMk id="5" creationId="{452B48C1-DEB9-34D7-D900-9D76E3DE3739}"/>
          </ac:spMkLst>
        </pc:spChg>
        <pc:spChg chg="add del mod">
          <ac:chgData name="JongIn Lee" userId="7fae4dd1-1e23-4dde-97cd-154c55a92c32" providerId="ADAL" clId="{6608C3FE-A08C-4F17-89E2-132D8AAED3C1}" dt="2024-02-13T05:37:23.760" v="2886" actId="478"/>
          <ac:spMkLst>
            <pc:docMk/>
            <pc:sldMk cId="3961388195" sldId="293"/>
            <ac:spMk id="8" creationId="{23297FEC-3050-087B-D474-7BAA9014263F}"/>
          </ac:spMkLst>
        </pc:spChg>
        <pc:spChg chg="del">
          <ac:chgData name="JongIn Lee" userId="7fae4dd1-1e23-4dde-97cd-154c55a92c32" providerId="ADAL" clId="{6608C3FE-A08C-4F17-89E2-132D8AAED3C1}" dt="2024-02-13T05:37:21.414" v="2885" actId="478"/>
          <ac:spMkLst>
            <pc:docMk/>
            <pc:sldMk cId="3961388195" sldId="293"/>
            <ac:spMk id="13" creationId="{FA136A86-4565-BC9C-308B-521230D8441C}"/>
          </ac:spMkLst>
        </pc:spChg>
        <pc:picChg chg="add mod">
          <ac:chgData name="JongIn Lee" userId="7fae4dd1-1e23-4dde-97cd-154c55a92c32" providerId="ADAL" clId="{6608C3FE-A08C-4F17-89E2-132D8AAED3C1}" dt="2024-02-13T05:37:18.317" v="2884" actId="1076"/>
          <ac:picMkLst>
            <pc:docMk/>
            <pc:sldMk cId="3961388195" sldId="293"/>
            <ac:picMk id="2" creationId="{FC944407-3B2E-1365-B6BE-89D36C01ED50}"/>
          </ac:picMkLst>
        </pc:picChg>
        <pc:picChg chg="add mod">
          <ac:chgData name="JongIn Lee" userId="7fae4dd1-1e23-4dde-97cd-154c55a92c32" providerId="ADAL" clId="{6608C3FE-A08C-4F17-89E2-132D8AAED3C1}" dt="2024-02-13T05:37:18.317" v="2884" actId="1076"/>
          <ac:picMkLst>
            <pc:docMk/>
            <pc:sldMk cId="3961388195" sldId="293"/>
            <ac:picMk id="3" creationId="{32AE8E78-AD64-85AF-339B-C024B3DC6A42}"/>
          </ac:picMkLst>
        </pc:picChg>
        <pc:picChg chg="add mod">
          <ac:chgData name="JongIn Lee" userId="7fae4dd1-1e23-4dde-97cd-154c55a92c32" providerId="ADAL" clId="{6608C3FE-A08C-4F17-89E2-132D8AAED3C1}" dt="2024-02-13T05:37:18.317" v="2884" actId="1076"/>
          <ac:picMkLst>
            <pc:docMk/>
            <pc:sldMk cId="3961388195" sldId="293"/>
            <ac:picMk id="6" creationId="{EB01AC2E-816A-8FE9-FB7A-1D104FF27A69}"/>
          </ac:picMkLst>
        </pc:picChg>
        <pc:picChg chg="del">
          <ac:chgData name="JongIn Lee" userId="7fae4dd1-1e23-4dde-97cd-154c55a92c32" providerId="ADAL" clId="{6608C3FE-A08C-4F17-89E2-132D8AAED3C1}" dt="2024-02-13T05:37:09.756" v="2883" actId="478"/>
          <ac:picMkLst>
            <pc:docMk/>
            <pc:sldMk cId="3961388195" sldId="293"/>
            <ac:picMk id="12" creationId="{5F018557-9F21-76F6-D952-ABBE263A1CEC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3T05:47:21.401" v="3954" actId="20577"/>
        <pc:sldMkLst>
          <pc:docMk/>
          <pc:sldMk cId="3941310388" sldId="294"/>
        </pc:sldMkLst>
        <pc:spChg chg="mod">
          <ac:chgData name="JongIn Lee" userId="7fae4dd1-1e23-4dde-97cd-154c55a92c32" providerId="ADAL" clId="{6608C3FE-A08C-4F17-89E2-132D8AAED3C1}" dt="2024-02-13T05:42:34.491" v="3610" actId="20577"/>
          <ac:spMkLst>
            <pc:docMk/>
            <pc:sldMk cId="3941310388" sldId="294"/>
            <ac:spMk id="4" creationId="{9472B025-023D-611D-02C6-16EB6E97D3FA}"/>
          </ac:spMkLst>
        </pc:spChg>
        <pc:spChg chg="mod">
          <ac:chgData name="JongIn Lee" userId="7fae4dd1-1e23-4dde-97cd-154c55a92c32" providerId="ADAL" clId="{6608C3FE-A08C-4F17-89E2-132D8AAED3C1}" dt="2024-02-13T05:47:21.401" v="3954" actId="20577"/>
          <ac:spMkLst>
            <pc:docMk/>
            <pc:sldMk cId="3941310388" sldId="294"/>
            <ac:spMk id="5" creationId="{99734750-7B04-FEB4-61B7-8FE70CFE68AC}"/>
          </ac:spMkLst>
        </pc:spChg>
        <pc:picChg chg="del">
          <ac:chgData name="JongIn Lee" userId="7fae4dd1-1e23-4dde-97cd-154c55a92c32" providerId="ADAL" clId="{6608C3FE-A08C-4F17-89E2-132D8AAED3C1}" dt="2024-02-13T05:43:57.398" v="3612" actId="478"/>
          <ac:picMkLst>
            <pc:docMk/>
            <pc:sldMk cId="3941310388" sldId="294"/>
            <ac:picMk id="2" creationId="{46CEA668-9A7A-6B85-CC66-62C5B9C0C584}"/>
          </ac:picMkLst>
        </pc:picChg>
        <pc:picChg chg="del">
          <ac:chgData name="JongIn Lee" userId="7fae4dd1-1e23-4dde-97cd-154c55a92c32" providerId="ADAL" clId="{6608C3FE-A08C-4F17-89E2-132D8AAED3C1}" dt="2024-02-13T05:43:57.920" v="3613" actId="478"/>
          <ac:picMkLst>
            <pc:docMk/>
            <pc:sldMk cId="3941310388" sldId="294"/>
            <ac:picMk id="3" creationId="{8332934D-F842-4631-DB42-41D18829B901}"/>
          </ac:picMkLst>
        </pc:picChg>
        <pc:picChg chg="del">
          <ac:chgData name="JongIn Lee" userId="7fae4dd1-1e23-4dde-97cd-154c55a92c32" providerId="ADAL" clId="{6608C3FE-A08C-4F17-89E2-132D8AAED3C1}" dt="2024-02-13T05:43:57.058" v="3611" actId="478"/>
          <ac:picMkLst>
            <pc:docMk/>
            <pc:sldMk cId="3941310388" sldId="294"/>
            <ac:picMk id="6" creationId="{866D4319-1C7D-4E67-2D20-FFE5C24E480E}"/>
          </ac:picMkLst>
        </pc:picChg>
        <pc:picChg chg="add mod">
          <ac:chgData name="JongIn Lee" userId="7fae4dd1-1e23-4dde-97cd-154c55a92c32" providerId="ADAL" clId="{6608C3FE-A08C-4F17-89E2-132D8AAED3C1}" dt="2024-02-13T05:44:08.144" v="3618" actId="1440"/>
          <ac:picMkLst>
            <pc:docMk/>
            <pc:sldMk cId="3941310388" sldId="294"/>
            <ac:picMk id="8" creationId="{AA624171-B230-F31B-9893-B58508EF8512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3T08:43:47.456" v="8256" actId="20577"/>
        <pc:sldMkLst>
          <pc:docMk/>
          <pc:sldMk cId="3346339827" sldId="295"/>
        </pc:sldMkLst>
        <pc:spChg chg="add del mod">
          <ac:chgData name="JongIn Lee" userId="7fae4dd1-1e23-4dde-97cd-154c55a92c32" providerId="ADAL" clId="{6608C3FE-A08C-4F17-89E2-132D8AAED3C1}" dt="2024-02-13T06:07:13.577" v="4717" actId="478"/>
          <ac:spMkLst>
            <pc:docMk/>
            <pc:sldMk cId="3346339827" sldId="295"/>
            <ac:spMk id="2" creationId="{4891708D-712E-22B9-9481-E6429AD401AA}"/>
          </ac:spMkLst>
        </pc:spChg>
        <pc:spChg chg="add mod">
          <ac:chgData name="JongIn Lee" userId="7fae4dd1-1e23-4dde-97cd-154c55a92c32" providerId="ADAL" clId="{6608C3FE-A08C-4F17-89E2-132D8AAED3C1}" dt="2024-02-13T08:43:47.456" v="8256" actId="20577"/>
          <ac:spMkLst>
            <pc:docMk/>
            <pc:sldMk cId="3346339827" sldId="295"/>
            <ac:spMk id="3" creationId="{8CA14873-EC99-23CC-650F-33657DBBFBA3}"/>
          </ac:spMkLst>
        </pc:spChg>
        <pc:spChg chg="mod">
          <ac:chgData name="JongIn Lee" userId="7fae4dd1-1e23-4dde-97cd-154c55a92c32" providerId="ADAL" clId="{6608C3FE-A08C-4F17-89E2-132D8AAED3C1}" dt="2024-02-13T06:13:41.442" v="5197" actId="1076"/>
          <ac:spMkLst>
            <pc:docMk/>
            <pc:sldMk cId="3346339827" sldId="295"/>
            <ac:spMk id="4" creationId="{EDE77F11-F735-FED4-2929-DB098A0861A4}"/>
          </ac:spMkLst>
        </pc:spChg>
        <pc:spChg chg="mod">
          <ac:chgData name="JongIn Lee" userId="7fae4dd1-1e23-4dde-97cd-154c55a92c32" providerId="ADAL" clId="{6608C3FE-A08C-4F17-89E2-132D8AAED3C1}" dt="2024-02-13T07:21:40.221" v="6394" actId="20577"/>
          <ac:spMkLst>
            <pc:docMk/>
            <pc:sldMk cId="3346339827" sldId="295"/>
            <ac:spMk id="5" creationId="{6F26A04D-FB16-D79F-F422-58B1284D457C}"/>
          </ac:spMkLst>
        </pc:spChg>
        <pc:spChg chg="add del mod">
          <ac:chgData name="JongIn Lee" userId="7fae4dd1-1e23-4dde-97cd-154c55a92c32" providerId="ADAL" clId="{6608C3FE-A08C-4F17-89E2-132D8AAED3C1}" dt="2024-02-13T06:07:36.764" v="4738" actId="478"/>
          <ac:spMkLst>
            <pc:docMk/>
            <pc:sldMk cId="3346339827" sldId="295"/>
            <ac:spMk id="10" creationId="{D45BB1B9-5236-8E53-1C08-34CF25470AD3}"/>
          </ac:spMkLst>
        </pc:spChg>
        <pc:spChg chg="add mod">
          <ac:chgData name="JongIn Lee" userId="7fae4dd1-1e23-4dde-97cd-154c55a92c32" providerId="ADAL" clId="{6608C3FE-A08C-4F17-89E2-132D8AAED3C1}" dt="2024-02-13T06:12:26.051" v="5194" actId="1076"/>
          <ac:spMkLst>
            <pc:docMk/>
            <pc:sldMk cId="3346339827" sldId="295"/>
            <ac:spMk id="11" creationId="{81D697FE-5D34-87A1-59DE-1D3D77EBA403}"/>
          </ac:spMkLst>
        </pc:spChg>
        <pc:spChg chg="add mod">
          <ac:chgData name="JongIn Lee" userId="7fae4dd1-1e23-4dde-97cd-154c55a92c32" providerId="ADAL" clId="{6608C3FE-A08C-4F17-89E2-132D8AAED3C1}" dt="2024-02-13T06:12:26.051" v="5194" actId="1076"/>
          <ac:spMkLst>
            <pc:docMk/>
            <pc:sldMk cId="3346339827" sldId="295"/>
            <ac:spMk id="12" creationId="{208A5A7F-9085-0729-04B5-A2F5E1C2FCC8}"/>
          </ac:spMkLst>
        </pc:spChg>
        <pc:picChg chg="add mod">
          <ac:chgData name="JongIn Lee" userId="7fae4dd1-1e23-4dde-97cd-154c55a92c32" providerId="ADAL" clId="{6608C3FE-A08C-4F17-89E2-132D8AAED3C1}" dt="2024-02-13T06:16:22.987" v="5665" actId="1076"/>
          <ac:picMkLst>
            <pc:docMk/>
            <pc:sldMk cId="3346339827" sldId="295"/>
            <ac:picMk id="7" creationId="{F23C2B9D-3144-6849-5A13-3B0301427F02}"/>
          </ac:picMkLst>
        </pc:picChg>
        <pc:picChg chg="del">
          <ac:chgData name="JongIn Lee" userId="7fae4dd1-1e23-4dde-97cd-154c55a92c32" providerId="ADAL" clId="{6608C3FE-A08C-4F17-89E2-132D8AAED3C1}" dt="2024-02-13T05:54:13.906" v="4074" actId="478"/>
          <ac:picMkLst>
            <pc:docMk/>
            <pc:sldMk cId="3346339827" sldId="295"/>
            <ac:picMk id="8" creationId="{F4F9FA15-66CA-7EA7-8B2A-CFAA9DC45608}"/>
          </ac:picMkLst>
        </pc:picChg>
        <pc:picChg chg="add del mod">
          <ac:chgData name="JongIn Lee" userId="7fae4dd1-1e23-4dde-97cd-154c55a92c32" providerId="ADAL" clId="{6608C3FE-A08C-4F17-89E2-132D8AAED3C1}" dt="2024-02-13T05:58:43.411" v="4088" actId="478"/>
          <ac:picMkLst>
            <pc:docMk/>
            <pc:sldMk cId="3346339827" sldId="295"/>
            <ac:picMk id="2050" creationId="{857538ED-744C-4511-0337-A5FFC2F06D3C}"/>
          </ac:picMkLst>
        </pc:picChg>
        <pc:picChg chg="add mod">
          <ac:chgData name="JongIn Lee" userId="7fae4dd1-1e23-4dde-97cd-154c55a92c32" providerId="ADAL" clId="{6608C3FE-A08C-4F17-89E2-132D8AAED3C1}" dt="2024-02-13T06:16:22.987" v="5665" actId="1076"/>
          <ac:picMkLst>
            <pc:docMk/>
            <pc:sldMk cId="3346339827" sldId="295"/>
            <ac:picMk id="2052" creationId="{778D9403-913B-DDDE-AD74-858158C4BD87}"/>
          </ac:picMkLst>
        </pc:picChg>
        <pc:picChg chg="add mod">
          <ac:chgData name="JongIn Lee" userId="7fae4dd1-1e23-4dde-97cd-154c55a92c32" providerId="ADAL" clId="{6608C3FE-A08C-4F17-89E2-132D8AAED3C1}" dt="2024-02-13T06:16:22.987" v="5665" actId="1076"/>
          <ac:picMkLst>
            <pc:docMk/>
            <pc:sldMk cId="3346339827" sldId="295"/>
            <ac:picMk id="2054" creationId="{BBF1BDD1-71D5-5696-B756-03EA4411A0A7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3T12:05:45.612" v="9517" actId="21"/>
        <pc:sldMkLst>
          <pc:docMk/>
          <pc:sldMk cId="2407257554" sldId="296"/>
        </pc:sldMkLst>
        <pc:spChg chg="add del mod">
          <ac:chgData name="JongIn Lee" userId="7fae4dd1-1e23-4dde-97cd-154c55a92c32" providerId="ADAL" clId="{6608C3FE-A08C-4F17-89E2-132D8AAED3C1}" dt="2024-02-13T11:42:44.344" v="8648" actId="478"/>
          <ac:spMkLst>
            <pc:docMk/>
            <pc:sldMk cId="2407257554" sldId="296"/>
            <ac:spMk id="2" creationId="{FE036417-1F94-329F-A235-AAC2CCE6B2BE}"/>
          </ac:spMkLst>
        </pc:spChg>
        <pc:spChg chg="add mod">
          <ac:chgData name="JongIn Lee" userId="7fae4dd1-1e23-4dde-97cd-154c55a92c32" providerId="ADAL" clId="{6608C3FE-A08C-4F17-89E2-132D8AAED3C1}" dt="2024-02-13T11:43:15.285" v="8700" actId="1076"/>
          <ac:spMkLst>
            <pc:docMk/>
            <pc:sldMk cId="2407257554" sldId="296"/>
            <ac:spMk id="3" creationId="{F49C0991-B896-E4FC-5774-5EAA669F2465}"/>
          </ac:spMkLst>
        </pc:spChg>
        <pc:spChg chg="add del mod">
          <ac:chgData name="JongIn Lee" userId="7fae4dd1-1e23-4dde-97cd-154c55a92c32" providerId="ADAL" clId="{6608C3FE-A08C-4F17-89E2-132D8AAED3C1}" dt="2024-02-13T12:05:45.612" v="9517" actId="21"/>
          <ac:spMkLst>
            <pc:docMk/>
            <pc:sldMk cId="2407257554" sldId="296"/>
            <ac:spMk id="4" creationId="{238A72C2-7EBA-28A6-2A09-0F27C874DAC6}"/>
          </ac:spMkLst>
        </pc:spChg>
        <pc:spChg chg="mod">
          <ac:chgData name="JongIn Lee" userId="7fae4dd1-1e23-4dde-97cd-154c55a92c32" providerId="ADAL" clId="{6608C3FE-A08C-4F17-89E2-132D8AAED3C1}" dt="2024-02-13T11:43:10.376" v="8699" actId="20577"/>
          <ac:spMkLst>
            <pc:docMk/>
            <pc:sldMk cId="2407257554" sldId="296"/>
            <ac:spMk id="8" creationId="{BA022AD3-9439-BE8B-9D0B-2FCC58AE0EA5}"/>
          </ac:spMkLst>
        </pc:spChg>
        <pc:spChg chg="mod">
          <ac:chgData name="JongIn Lee" userId="7fae4dd1-1e23-4dde-97cd-154c55a92c32" providerId="ADAL" clId="{6608C3FE-A08C-4F17-89E2-132D8AAED3C1}" dt="2024-02-13T12:00:39.493" v="9428" actId="20577"/>
          <ac:spMkLst>
            <pc:docMk/>
            <pc:sldMk cId="2407257554" sldId="296"/>
            <ac:spMk id="9" creationId="{09B5F3E3-9D78-3E9B-86FE-84F44FB0190B}"/>
          </ac:spMkLst>
        </pc:spChg>
        <pc:picChg chg="del">
          <ac:chgData name="JongIn Lee" userId="7fae4dd1-1e23-4dde-97cd-154c55a92c32" providerId="ADAL" clId="{6608C3FE-A08C-4F17-89E2-132D8AAED3C1}" dt="2024-02-13T07:37:18.805" v="6717" actId="478"/>
          <ac:picMkLst>
            <pc:docMk/>
            <pc:sldMk cId="2407257554" sldId="296"/>
            <ac:picMk id="13" creationId="{2BA5A672-2D42-17D6-F542-CB350FFB9587}"/>
          </ac:picMkLst>
        </pc:picChg>
        <pc:picChg chg="mod">
          <ac:chgData name="JongIn Lee" userId="7fae4dd1-1e23-4dde-97cd-154c55a92c32" providerId="ADAL" clId="{6608C3FE-A08C-4F17-89E2-132D8AAED3C1}" dt="2024-02-13T11:43:15.285" v="8700" actId="1076"/>
          <ac:picMkLst>
            <pc:docMk/>
            <pc:sldMk cId="2407257554" sldId="296"/>
            <ac:picMk id="1026" creationId="{BE4A0CDA-82BF-9F59-C24E-424832A83B40}"/>
          </ac:picMkLst>
        </pc:picChg>
      </pc:sldChg>
      <pc:sldChg chg="addSp modSp add del mod">
        <pc:chgData name="JongIn Lee" userId="7fae4dd1-1e23-4dde-97cd-154c55a92c32" providerId="ADAL" clId="{6608C3FE-A08C-4F17-89E2-132D8AAED3C1}" dt="2024-02-13T07:35:35.017" v="6578" actId="47"/>
        <pc:sldMkLst>
          <pc:docMk/>
          <pc:sldMk cId="636390618" sldId="297"/>
        </pc:sldMkLst>
        <pc:spChg chg="add mod">
          <ac:chgData name="JongIn Lee" userId="7fae4dd1-1e23-4dde-97cd-154c55a92c32" providerId="ADAL" clId="{6608C3FE-A08C-4F17-89E2-132D8AAED3C1}" dt="2024-02-13T07:35:33.174" v="6577" actId="1076"/>
          <ac:spMkLst>
            <pc:docMk/>
            <pc:sldMk cId="636390618" sldId="297"/>
            <ac:spMk id="3" creationId="{910738CF-8B30-7A29-02B6-FBCE3124D520}"/>
          </ac:spMkLst>
        </pc:spChg>
      </pc:sldChg>
      <pc:sldChg chg="addSp delSp modSp add mod delAnim modAnim">
        <pc:chgData name="JongIn Lee" userId="7fae4dd1-1e23-4dde-97cd-154c55a92c32" providerId="ADAL" clId="{6608C3FE-A08C-4F17-89E2-132D8AAED3C1}" dt="2024-02-20T12:30:23.556" v="28176" actId="21"/>
        <pc:sldMkLst>
          <pc:docMk/>
          <pc:sldMk cId="2777053762" sldId="297"/>
        </pc:sldMkLst>
        <pc:spChg chg="add mod">
          <ac:chgData name="JongIn Lee" userId="7fae4dd1-1e23-4dde-97cd-154c55a92c32" providerId="ADAL" clId="{6608C3FE-A08C-4F17-89E2-132D8AAED3C1}" dt="2024-02-14T06:11:22.736" v="15808" actId="20577"/>
          <ac:spMkLst>
            <pc:docMk/>
            <pc:sldMk cId="2777053762" sldId="297"/>
            <ac:spMk id="3" creationId="{A6313238-8BB7-BED4-6D02-56D834328C13}"/>
          </ac:spMkLst>
        </pc:spChg>
        <pc:picChg chg="mod">
          <ac:chgData name="JongIn Lee" userId="7fae4dd1-1e23-4dde-97cd-154c55a92c32" providerId="ADAL" clId="{6608C3FE-A08C-4F17-89E2-132D8AAED3C1}" dt="2024-02-13T07:58:57.468" v="7359" actId="1076"/>
          <ac:picMkLst>
            <pc:docMk/>
            <pc:sldMk cId="2777053762" sldId="297"/>
            <ac:picMk id="2" creationId="{A72CDF0C-993D-93AE-2F92-4776B7F38A83}"/>
          </ac:picMkLst>
        </pc:picChg>
        <pc:picChg chg="add del mod">
          <ac:chgData name="JongIn Lee" userId="7fae4dd1-1e23-4dde-97cd-154c55a92c32" providerId="ADAL" clId="{6608C3FE-A08C-4F17-89E2-132D8AAED3C1}" dt="2024-02-20T12:30:23.556" v="28176" actId="21"/>
          <ac:picMkLst>
            <pc:docMk/>
            <pc:sldMk cId="2777053762" sldId="297"/>
            <ac:picMk id="4" creationId="{90E19E03-795F-3117-5A62-C7FE560C9088}"/>
          </ac:picMkLst>
        </pc:picChg>
      </pc:sldChg>
      <pc:sldChg chg="addSp delSp modSp add del mod">
        <pc:chgData name="JongIn Lee" userId="7fae4dd1-1e23-4dde-97cd-154c55a92c32" providerId="ADAL" clId="{6608C3FE-A08C-4F17-89E2-132D8AAED3C1}" dt="2024-02-19T06:15:40.442" v="26921" actId="20577"/>
        <pc:sldMkLst>
          <pc:docMk/>
          <pc:sldMk cId="1778048434" sldId="298"/>
        </pc:sldMkLst>
        <pc:spChg chg="mod">
          <ac:chgData name="JongIn Lee" userId="7fae4dd1-1e23-4dde-97cd-154c55a92c32" providerId="ADAL" clId="{6608C3FE-A08C-4F17-89E2-132D8AAED3C1}" dt="2024-02-19T06:15:40.442" v="26921" actId="20577"/>
          <ac:spMkLst>
            <pc:docMk/>
            <pc:sldMk cId="1778048434" sldId="298"/>
            <ac:spMk id="2" creationId="{E60CFD15-9312-7DB6-1DBB-68D881BCE3CA}"/>
          </ac:spMkLst>
        </pc:spChg>
        <pc:spChg chg="add mod">
          <ac:chgData name="JongIn Lee" userId="7fae4dd1-1e23-4dde-97cd-154c55a92c32" providerId="ADAL" clId="{6608C3FE-A08C-4F17-89E2-132D8AAED3C1}" dt="2024-02-19T06:04:05.275" v="26712"/>
          <ac:spMkLst>
            <pc:docMk/>
            <pc:sldMk cId="1778048434" sldId="298"/>
            <ac:spMk id="3" creationId="{E77EB3AA-2BF6-A3DB-4C94-DC666C15D6A8}"/>
          </ac:spMkLst>
        </pc:spChg>
        <pc:spChg chg="add del mod">
          <ac:chgData name="JongIn Lee" userId="7fae4dd1-1e23-4dde-97cd-154c55a92c32" providerId="ADAL" clId="{6608C3FE-A08C-4F17-89E2-132D8AAED3C1}" dt="2024-02-19T06:02:20.028" v="26704" actId="478"/>
          <ac:spMkLst>
            <pc:docMk/>
            <pc:sldMk cId="1778048434" sldId="298"/>
            <ac:spMk id="5" creationId="{960FDAF2-E72F-9D30-755F-F74637B0D35D}"/>
          </ac:spMkLst>
        </pc:spChg>
        <pc:spChg chg="add del mod">
          <ac:chgData name="JongIn Lee" userId="7fae4dd1-1e23-4dde-97cd-154c55a92c32" providerId="ADAL" clId="{6608C3FE-A08C-4F17-89E2-132D8AAED3C1}" dt="2024-02-19T06:02:54.316" v="26711" actId="21"/>
          <ac:spMkLst>
            <pc:docMk/>
            <pc:sldMk cId="1778048434" sldId="298"/>
            <ac:spMk id="7" creationId="{E77EB3AA-2BF6-A3DB-4C94-DC666C15D6A8}"/>
          </ac:spMkLst>
        </pc:spChg>
        <pc:picChg chg="del">
          <ac:chgData name="JongIn Lee" userId="7fae4dd1-1e23-4dde-97cd-154c55a92c32" providerId="ADAL" clId="{6608C3FE-A08C-4F17-89E2-132D8AAED3C1}" dt="2024-02-13T07:46:51.923" v="7218" actId="478"/>
          <ac:picMkLst>
            <pc:docMk/>
            <pc:sldMk cId="1778048434" sldId="298"/>
            <ac:picMk id="3" creationId="{3F3A80DE-44AE-C87D-D846-A34360C813BD}"/>
          </ac:picMkLst>
        </pc:picChg>
        <pc:picChg chg="add mod">
          <ac:chgData name="JongIn Lee" userId="7fae4dd1-1e23-4dde-97cd-154c55a92c32" providerId="ADAL" clId="{6608C3FE-A08C-4F17-89E2-132D8AAED3C1}" dt="2024-02-19T06:07:43.904" v="26901" actId="1038"/>
          <ac:picMkLst>
            <pc:docMk/>
            <pc:sldMk cId="1778048434" sldId="298"/>
            <ac:picMk id="4" creationId="{29C12A5F-A930-DC77-9FAD-918C779C6B54}"/>
          </ac:picMkLst>
        </pc:picChg>
      </pc:sldChg>
      <pc:sldChg chg="add del">
        <pc:chgData name="JongIn Lee" userId="7fae4dd1-1e23-4dde-97cd-154c55a92c32" providerId="ADAL" clId="{6608C3FE-A08C-4F17-89E2-132D8AAED3C1}" dt="2024-02-19T06:02:44.307" v="26708"/>
        <pc:sldMkLst>
          <pc:docMk/>
          <pc:sldMk cId="2281453048" sldId="298"/>
        </pc:sldMkLst>
      </pc:sldChg>
      <pc:sldChg chg="addSp delSp modSp add mod ord">
        <pc:chgData name="JongIn Lee" userId="7fae4dd1-1e23-4dde-97cd-154c55a92c32" providerId="ADAL" clId="{6608C3FE-A08C-4F17-89E2-132D8AAED3C1}" dt="2024-02-13T08:42:55.091" v="8194" actId="20577"/>
        <pc:sldMkLst>
          <pc:docMk/>
          <pc:sldMk cId="2658003160" sldId="299"/>
        </pc:sldMkLst>
        <pc:spChg chg="add del mod">
          <ac:chgData name="JongIn Lee" userId="7fae4dd1-1e23-4dde-97cd-154c55a92c32" providerId="ADAL" clId="{6608C3FE-A08C-4F17-89E2-132D8AAED3C1}" dt="2024-02-13T08:33:39.123" v="8088" actId="21"/>
          <ac:spMkLst>
            <pc:docMk/>
            <pc:sldMk cId="2658003160" sldId="299"/>
            <ac:spMk id="3" creationId="{1B1A3D2C-11E5-7C6C-46BD-ADCD33C6814F}"/>
          </ac:spMkLst>
        </pc:spChg>
        <pc:spChg chg="mod">
          <ac:chgData name="JongIn Lee" userId="7fae4dd1-1e23-4dde-97cd-154c55a92c32" providerId="ADAL" clId="{6608C3FE-A08C-4F17-89E2-132D8AAED3C1}" dt="2024-02-13T08:42:55.091" v="8194" actId="20577"/>
          <ac:spMkLst>
            <pc:docMk/>
            <pc:sldMk cId="2658003160" sldId="299"/>
            <ac:spMk id="14" creationId="{FDFF473E-E0F0-830E-109A-18B8C31B4916}"/>
          </ac:spMkLst>
        </pc:spChg>
        <pc:spChg chg="mod">
          <ac:chgData name="JongIn Lee" userId="7fae4dd1-1e23-4dde-97cd-154c55a92c32" providerId="ADAL" clId="{6608C3FE-A08C-4F17-89E2-132D8AAED3C1}" dt="2024-02-13T08:38:12.995" v="8165" actId="6549"/>
          <ac:spMkLst>
            <pc:docMk/>
            <pc:sldMk cId="2658003160" sldId="299"/>
            <ac:spMk id="15" creationId="{5A2CAAF4-7214-6695-25BB-5679910C9FB8}"/>
          </ac:spMkLst>
        </pc:spChg>
        <pc:spChg chg="del">
          <ac:chgData name="JongIn Lee" userId="7fae4dd1-1e23-4dde-97cd-154c55a92c32" providerId="ADAL" clId="{6608C3FE-A08C-4F17-89E2-132D8AAED3C1}" dt="2024-02-13T08:25:43.841" v="8020" actId="478"/>
          <ac:spMkLst>
            <pc:docMk/>
            <pc:sldMk cId="2658003160" sldId="299"/>
            <ac:spMk id="16" creationId="{A2D821A0-DDEE-3AB9-6171-46D63E09F20B}"/>
          </ac:spMkLst>
        </pc:spChg>
        <pc:spChg chg="del">
          <ac:chgData name="JongIn Lee" userId="7fae4dd1-1e23-4dde-97cd-154c55a92c32" providerId="ADAL" clId="{6608C3FE-A08C-4F17-89E2-132D8AAED3C1}" dt="2024-02-13T08:25:43.841" v="8020" actId="478"/>
          <ac:spMkLst>
            <pc:docMk/>
            <pc:sldMk cId="2658003160" sldId="299"/>
            <ac:spMk id="17" creationId="{B4C47E42-20F8-BE65-38C2-529B43764F58}"/>
          </ac:spMkLst>
        </pc:spChg>
        <pc:picChg chg="add del mod">
          <ac:chgData name="JongIn Lee" userId="7fae4dd1-1e23-4dde-97cd-154c55a92c32" providerId="ADAL" clId="{6608C3FE-A08C-4F17-89E2-132D8AAED3C1}" dt="2024-02-13T08:33:39.123" v="8088" actId="21"/>
          <ac:picMkLst>
            <pc:docMk/>
            <pc:sldMk cId="2658003160" sldId="299"/>
            <ac:picMk id="2" creationId="{7AC33FA5-E5AB-FA15-C341-28B6043B1880}"/>
          </ac:picMkLst>
        </pc:picChg>
        <pc:picChg chg="del">
          <ac:chgData name="JongIn Lee" userId="7fae4dd1-1e23-4dde-97cd-154c55a92c32" providerId="ADAL" clId="{6608C3FE-A08C-4F17-89E2-132D8AAED3C1}" dt="2024-02-13T08:25:42.202" v="8018" actId="478"/>
          <ac:picMkLst>
            <pc:docMk/>
            <pc:sldMk cId="2658003160" sldId="299"/>
            <ac:picMk id="13" creationId="{E41A603C-2462-F738-F5C2-0E09620EC76E}"/>
          </ac:picMkLst>
        </pc:picChg>
        <pc:picChg chg="del">
          <ac:chgData name="JongIn Lee" userId="7fae4dd1-1e23-4dde-97cd-154c55a92c32" providerId="ADAL" clId="{6608C3FE-A08C-4F17-89E2-132D8AAED3C1}" dt="2024-02-13T08:25:42.575" v="8019" actId="478"/>
          <ac:picMkLst>
            <pc:docMk/>
            <pc:sldMk cId="2658003160" sldId="299"/>
            <ac:picMk id="6150" creationId="{23B65C6B-ABF9-2F66-5716-681CE3F58650}"/>
          </ac:picMkLst>
        </pc:picChg>
        <pc:picChg chg="add mod">
          <ac:chgData name="JongIn Lee" userId="7fae4dd1-1e23-4dde-97cd-154c55a92c32" providerId="ADAL" clId="{6608C3FE-A08C-4F17-89E2-132D8AAED3C1}" dt="2024-02-13T08:33:52.875" v="8093" actId="14100"/>
          <ac:picMkLst>
            <pc:docMk/>
            <pc:sldMk cId="2658003160" sldId="299"/>
            <ac:picMk id="9218" creationId="{25893B72-5026-E37B-A812-5627D7BBEE08}"/>
          </ac:picMkLst>
        </pc:picChg>
      </pc:sldChg>
      <pc:sldChg chg="addSp delSp modSp add mod ord">
        <pc:chgData name="JongIn Lee" userId="7fae4dd1-1e23-4dde-97cd-154c55a92c32" providerId="ADAL" clId="{6608C3FE-A08C-4F17-89E2-132D8AAED3C1}" dt="2024-02-19T06:04:32.096" v="26720" actId="1076"/>
        <pc:sldMkLst>
          <pc:docMk/>
          <pc:sldMk cId="3410155117" sldId="300"/>
        </pc:sldMkLst>
        <pc:spChg chg="add mod">
          <ac:chgData name="JongIn Lee" userId="7fae4dd1-1e23-4dde-97cd-154c55a92c32" providerId="ADAL" clId="{6608C3FE-A08C-4F17-89E2-132D8AAED3C1}" dt="2024-02-19T06:04:32.096" v="26720" actId="1076"/>
          <ac:spMkLst>
            <pc:docMk/>
            <pc:sldMk cId="3410155117" sldId="300"/>
            <ac:spMk id="2" creationId="{DC229D98-E733-21A2-728E-65B73C9704FC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4" creationId="{2C948571-CF6C-616F-AC43-99B995544BA0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5" creationId="{4FA6ED0D-BAFD-63A0-C1BB-18CC122C3C65}"/>
          </ac:spMkLst>
        </pc:spChg>
        <pc:spChg chg="del mod">
          <ac:chgData name="JongIn Lee" userId="7fae4dd1-1e23-4dde-97cd-154c55a92c32" providerId="ADAL" clId="{6608C3FE-A08C-4F17-89E2-132D8AAED3C1}" dt="2024-02-13T12:05:48.653" v="9519" actId="478"/>
          <ac:spMkLst>
            <pc:docMk/>
            <pc:sldMk cId="3410155117" sldId="300"/>
            <ac:spMk id="8" creationId="{5E49A45D-9BB2-4556-C333-3ACE7A5B2E67}"/>
          </ac:spMkLst>
        </pc:spChg>
        <pc:spChg chg="mod">
          <ac:chgData name="JongIn Lee" userId="7fae4dd1-1e23-4dde-97cd-154c55a92c32" providerId="ADAL" clId="{6608C3FE-A08C-4F17-89E2-132D8AAED3C1}" dt="2024-02-19T06:04:32.096" v="26720" actId="1076"/>
          <ac:spMkLst>
            <pc:docMk/>
            <pc:sldMk cId="3410155117" sldId="300"/>
            <ac:spMk id="9" creationId="{33677FFD-39A3-9D36-DABC-DD35D28D25EB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4" creationId="{E022EDF3-1F5B-A155-EB07-2A8420F9DE48}"/>
          </ac:spMkLst>
        </pc:spChg>
        <pc:spChg chg="add del mod">
          <ac:chgData name="JongIn Lee" userId="7fae4dd1-1e23-4dde-97cd-154c55a92c32" providerId="ADAL" clId="{6608C3FE-A08C-4F17-89E2-132D8AAED3C1}" dt="2024-02-13T11:50:59.700" v="8973" actId="478"/>
          <ac:spMkLst>
            <pc:docMk/>
            <pc:sldMk cId="3410155117" sldId="300"/>
            <ac:spMk id="17" creationId="{180F6C62-3E19-0FE6-E5C3-AA15D4B07168}"/>
          </ac:spMkLst>
        </pc:spChg>
        <pc:spChg chg="add del mod">
          <ac:chgData name="JongIn Lee" userId="7fae4dd1-1e23-4dde-97cd-154c55a92c32" providerId="ADAL" clId="{6608C3FE-A08C-4F17-89E2-132D8AAED3C1}" dt="2024-02-13T11:46:31.814" v="8755" actId="478"/>
          <ac:spMkLst>
            <pc:docMk/>
            <pc:sldMk cId="3410155117" sldId="300"/>
            <ac:spMk id="20" creationId="{BE371270-B209-ED18-BC75-0B76A5B353A1}"/>
          </ac:spMkLst>
        </pc:spChg>
        <pc:spChg chg="add del mod">
          <ac:chgData name="JongIn Lee" userId="7fae4dd1-1e23-4dde-97cd-154c55a92c32" providerId="ADAL" clId="{6608C3FE-A08C-4F17-89E2-132D8AAED3C1}" dt="2024-02-13T11:46:31.235" v="8754" actId="478"/>
          <ac:spMkLst>
            <pc:docMk/>
            <pc:sldMk cId="3410155117" sldId="300"/>
            <ac:spMk id="21" creationId="{F55DCC53-F612-4A63-0F39-50BB7D1402B6}"/>
          </ac:spMkLst>
        </pc:spChg>
        <pc:spChg chg="add del mod">
          <ac:chgData name="JongIn Lee" userId="7fae4dd1-1e23-4dde-97cd-154c55a92c32" providerId="ADAL" clId="{6608C3FE-A08C-4F17-89E2-132D8AAED3C1}" dt="2024-02-13T11:46:47.684" v="8760" actId="478"/>
          <ac:spMkLst>
            <pc:docMk/>
            <pc:sldMk cId="3410155117" sldId="300"/>
            <ac:spMk id="22" creationId="{DE0FEB71-70F4-6301-0C18-D7FE0D45716C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23" creationId="{0B81CE0D-D372-34F5-4AFD-AEC58881ED36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24" creationId="{1BDF2066-04A8-C371-65CE-2BC337987F1E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25" creationId="{84E45B45-BFDD-76AA-7ADB-BF9187C95148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26" creationId="{19071702-A3FB-91E7-5F20-458AED23CDED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29" creationId="{814D2FE0-C47F-CEFE-5DD7-823F16909B18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30" creationId="{A761F0D2-CF8F-C0D0-7D97-769668B192E6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31" creationId="{1719064B-B90B-B64B-5A68-5916F3D73E65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64" creationId="{D1469D4A-3D6D-6380-CCBF-ABEAEA67338E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65" creationId="{C208BDE4-5669-46CC-F516-78277A861E56}"/>
          </ac:spMkLst>
        </pc:spChg>
        <pc:spChg chg="add mod">
          <ac:chgData name="JongIn Lee" userId="7fae4dd1-1e23-4dde-97cd-154c55a92c32" providerId="ADAL" clId="{6608C3FE-A08C-4F17-89E2-132D8AAED3C1}" dt="2024-02-13T13:01:57.060" v="12669" actId="1038"/>
          <ac:spMkLst>
            <pc:docMk/>
            <pc:sldMk cId="3410155117" sldId="300"/>
            <ac:spMk id="11267" creationId="{A8AB56F4-098E-ED0A-C49C-F53961026467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69" creationId="{9CA3B22C-1811-74EA-E5A9-92C0B650F484}"/>
          </ac:spMkLst>
        </pc:spChg>
        <pc:spChg chg="add mod">
          <ac:chgData name="JongIn Lee" userId="7fae4dd1-1e23-4dde-97cd-154c55a92c32" providerId="ADAL" clId="{6608C3FE-A08C-4F17-89E2-132D8AAED3C1}" dt="2024-02-13T14:15:57.301" v="12769" actId="1037"/>
          <ac:spMkLst>
            <pc:docMk/>
            <pc:sldMk cId="3410155117" sldId="300"/>
            <ac:spMk id="11270" creationId="{ACF4C22D-A024-4C1E-9F06-1F34FA3A13B3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71" creationId="{961BAD03-74B7-68C0-A783-DA0A403F607A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72" creationId="{DA100C5C-AABE-DD5C-51D7-9102B85F6762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73" creationId="{41819F15-8F75-9463-9E5D-E16DFDB3AF48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74" creationId="{E97FDE28-18D0-C479-2A8D-1A8EB92382F3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75" creationId="{0C0C13AD-662A-743F-481A-7D7107F3B641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76" creationId="{68282D17-9EAD-0370-11F5-E63F99B9FD60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77" creationId="{61013A5B-185B-CCF7-01A5-1D6090F101BB}"/>
          </ac:spMkLst>
        </pc:spChg>
        <pc:spChg chg="add mo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78" creationId="{B7757D98-227B-75FA-A822-05834C013E98}"/>
          </ac:spMkLst>
        </pc:spChg>
        <pc:spChg chg="add mod">
          <ac:chgData name="JongIn Lee" userId="7fae4dd1-1e23-4dde-97cd-154c55a92c32" providerId="ADAL" clId="{6608C3FE-A08C-4F17-89E2-132D8AAED3C1}" dt="2024-02-19T06:04:32.096" v="26720" actId="1076"/>
          <ac:spMkLst>
            <pc:docMk/>
            <pc:sldMk cId="3410155117" sldId="300"/>
            <ac:spMk id="11279" creationId="{238A72C2-7EBA-28A6-2A09-0F27C874DAC6}"/>
          </ac:spMkLst>
        </pc:spChg>
        <pc:spChg chg="add mod ord">
          <ac:chgData name="JongIn Lee" userId="7fae4dd1-1e23-4dde-97cd-154c55a92c32" providerId="ADAL" clId="{6608C3FE-A08C-4F17-89E2-132D8AAED3C1}" dt="2024-02-13T12:14:46.583" v="10516" actId="1076"/>
          <ac:spMkLst>
            <pc:docMk/>
            <pc:sldMk cId="3410155117" sldId="300"/>
            <ac:spMk id="11280" creationId="{52929F82-9BD1-902C-32C3-18104FD476D8}"/>
          </ac:spMkLst>
        </pc:spChg>
        <pc:picChg chg="add del mod">
          <ac:chgData name="JongIn Lee" userId="7fae4dd1-1e23-4dde-97cd-154c55a92c32" providerId="ADAL" clId="{6608C3FE-A08C-4F17-89E2-132D8AAED3C1}" dt="2024-02-13T11:44:46.168" v="8714" actId="478"/>
          <ac:picMkLst>
            <pc:docMk/>
            <pc:sldMk cId="3410155117" sldId="300"/>
            <ac:picMk id="3" creationId="{876D627B-16FA-546E-74A9-A60F47678AA0}"/>
          </ac:picMkLst>
        </pc:picChg>
        <pc:picChg chg="add mod">
          <ac:chgData name="JongIn Lee" userId="7fae4dd1-1e23-4dde-97cd-154c55a92c32" providerId="ADAL" clId="{6608C3FE-A08C-4F17-89E2-132D8AAED3C1}" dt="2024-02-13T12:20:51.107" v="10603" actId="1038"/>
          <ac:picMkLst>
            <pc:docMk/>
            <pc:sldMk cId="3410155117" sldId="300"/>
            <ac:picMk id="13" creationId="{B4029D5A-964D-2A83-D130-D9C06D0ED799}"/>
          </ac:picMkLst>
        </pc:picChg>
        <pc:picChg chg="add del mod">
          <ac:chgData name="JongIn Lee" userId="7fae4dd1-1e23-4dde-97cd-154c55a92c32" providerId="ADAL" clId="{6608C3FE-A08C-4F17-89E2-132D8AAED3C1}" dt="2024-02-13T11:48:05.998" v="8838" actId="478"/>
          <ac:picMkLst>
            <pc:docMk/>
            <pc:sldMk cId="3410155117" sldId="300"/>
            <ac:picMk id="16" creationId="{5DC02F4B-6C63-0573-8F62-5B2DA551892E}"/>
          </ac:picMkLst>
        </pc:picChg>
        <pc:picChg chg="add mod">
          <ac:chgData name="JongIn Lee" userId="7fae4dd1-1e23-4dde-97cd-154c55a92c32" providerId="ADAL" clId="{6608C3FE-A08C-4F17-89E2-132D8AAED3C1}" dt="2024-02-13T12:20:58.192" v="10604" actId="207"/>
          <ac:picMkLst>
            <pc:docMk/>
            <pc:sldMk cId="3410155117" sldId="300"/>
            <ac:picMk id="19" creationId="{04B9F57F-CF90-27F4-52C9-59080E7B27DD}"/>
          </ac:picMkLst>
        </pc:picChg>
        <pc:picChg chg="add mod">
          <ac:chgData name="JongIn Lee" userId="7fae4dd1-1e23-4dde-97cd-154c55a92c32" providerId="ADAL" clId="{6608C3FE-A08C-4F17-89E2-132D8AAED3C1}" dt="2024-02-13T12:14:46.583" v="10516" actId="1076"/>
          <ac:picMkLst>
            <pc:docMk/>
            <pc:sldMk cId="3410155117" sldId="300"/>
            <ac:picMk id="28" creationId="{7C51AC69-79AF-17C1-6036-C56BCA056A0D}"/>
          </ac:picMkLst>
        </pc:picChg>
        <pc:picChg chg="del">
          <ac:chgData name="JongIn Lee" userId="7fae4dd1-1e23-4dde-97cd-154c55a92c32" providerId="ADAL" clId="{6608C3FE-A08C-4F17-89E2-132D8AAED3C1}" dt="2024-02-13T08:39:31.470" v="8171" actId="478"/>
          <ac:picMkLst>
            <pc:docMk/>
            <pc:sldMk cId="3410155117" sldId="300"/>
            <ac:picMk id="1026" creationId="{1BA80CFA-2624-EEAC-A357-7D726092A061}"/>
          </ac:picMkLst>
        </pc:picChg>
        <pc:picChg chg="add del mod">
          <ac:chgData name="JongIn Lee" userId="7fae4dd1-1e23-4dde-97cd-154c55a92c32" providerId="ADAL" clId="{6608C3FE-A08C-4F17-89E2-132D8AAED3C1}" dt="2024-02-13T08:40:11.309" v="8177" actId="478"/>
          <ac:picMkLst>
            <pc:docMk/>
            <pc:sldMk cId="3410155117" sldId="300"/>
            <ac:picMk id="11266" creationId="{C62D68C4-E512-0E35-AE27-A968F5647B56}"/>
          </ac:picMkLst>
        </pc:picChg>
        <pc:picChg chg="add del mod">
          <ac:chgData name="JongIn Lee" userId="7fae4dd1-1e23-4dde-97cd-154c55a92c32" providerId="ADAL" clId="{6608C3FE-A08C-4F17-89E2-132D8AAED3C1}" dt="2024-02-13T11:47:19.582" v="8778" actId="478"/>
          <ac:picMkLst>
            <pc:docMk/>
            <pc:sldMk cId="3410155117" sldId="300"/>
            <ac:picMk id="11268" creationId="{9C398C2F-CBC6-F3E7-8573-A94129DD66C6}"/>
          </ac:picMkLst>
        </pc:picChg>
        <pc:cxnChg chg="add del mod">
          <ac:chgData name="JongIn Lee" userId="7fae4dd1-1e23-4dde-97cd-154c55a92c32" providerId="ADAL" clId="{6608C3FE-A08C-4F17-89E2-132D8AAED3C1}" dt="2024-02-13T11:39:59.627" v="8608" actId="478"/>
          <ac:cxnSpMkLst>
            <pc:docMk/>
            <pc:sldMk cId="3410155117" sldId="300"/>
            <ac:cxnSpMk id="7" creationId="{76A6B0C5-44BB-8723-7FA2-3200164286CD}"/>
          </ac:cxnSpMkLst>
        </pc:cxnChg>
      </pc:sldChg>
      <pc:sldChg chg="addSp delSp modSp add mod">
        <pc:chgData name="JongIn Lee" userId="7fae4dd1-1e23-4dde-97cd-154c55a92c32" providerId="ADAL" clId="{6608C3FE-A08C-4F17-89E2-132D8AAED3C1}" dt="2024-02-14T04:50:20.608" v="12793" actId="1076"/>
        <pc:sldMkLst>
          <pc:docMk/>
          <pc:sldMk cId="118206736" sldId="301"/>
        </pc:sldMkLst>
        <pc:spChg chg="del mod">
          <ac:chgData name="JongIn Lee" userId="7fae4dd1-1e23-4dde-97cd-154c55a92c32" providerId="ADAL" clId="{6608C3FE-A08C-4F17-89E2-132D8AAED3C1}" dt="2024-02-13T12:24:48.806" v="10829" actId="478"/>
          <ac:spMkLst>
            <pc:docMk/>
            <pc:sldMk cId="118206736" sldId="301"/>
            <ac:spMk id="3" creationId="{F9F86AEE-2DC1-988D-4333-BC169ECC8A0E}"/>
          </ac:spMkLst>
        </pc:spChg>
        <pc:spChg chg="mod">
          <ac:chgData name="JongIn Lee" userId="7fae4dd1-1e23-4dde-97cd-154c55a92c32" providerId="ADAL" clId="{6608C3FE-A08C-4F17-89E2-132D8AAED3C1}" dt="2024-02-13T14:11:45.736" v="12739" actId="1076"/>
          <ac:spMkLst>
            <pc:docMk/>
            <pc:sldMk cId="118206736" sldId="301"/>
            <ac:spMk id="8" creationId="{2B855206-FD2B-B0BA-5FA2-4786711550A0}"/>
          </ac:spMkLst>
        </pc:spChg>
        <pc:spChg chg="mod">
          <ac:chgData name="JongIn Lee" userId="7fae4dd1-1e23-4dde-97cd-154c55a92c32" providerId="ADAL" clId="{6608C3FE-A08C-4F17-89E2-132D8AAED3C1}" dt="2024-02-13T14:11:43.396" v="12738" actId="1076"/>
          <ac:spMkLst>
            <pc:docMk/>
            <pc:sldMk cId="118206736" sldId="301"/>
            <ac:spMk id="9" creationId="{B6713E8F-F51A-964A-6EA2-DDFFA921C4AB}"/>
          </ac:spMkLst>
        </pc:spChg>
        <pc:spChg chg="add">
          <ac:chgData name="JongIn Lee" userId="7fae4dd1-1e23-4dde-97cd-154c55a92c32" providerId="ADAL" clId="{6608C3FE-A08C-4F17-89E2-132D8AAED3C1}" dt="2024-02-13T12:38:42.466" v="11655"/>
          <ac:spMkLst>
            <pc:docMk/>
            <pc:sldMk cId="118206736" sldId="301"/>
            <ac:spMk id="12" creationId="{292CA342-7B13-1303-0AEB-7320A5402DA0}"/>
          </ac:spMkLst>
        </pc:spChg>
        <pc:spChg chg="add">
          <ac:chgData name="JongIn Lee" userId="7fae4dd1-1e23-4dde-97cd-154c55a92c32" providerId="ADAL" clId="{6608C3FE-A08C-4F17-89E2-132D8AAED3C1}" dt="2024-02-13T12:38:47.049" v="11656"/>
          <ac:spMkLst>
            <pc:docMk/>
            <pc:sldMk cId="118206736" sldId="301"/>
            <ac:spMk id="13" creationId="{F862F8E8-6A32-1DAC-A10D-A43BEA9A5A9F}"/>
          </ac:spMkLst>
        </pc:spChg>
        <pc:picChg chg="add del">
          <ac:chgData name="JongIn Lee" userId="7fae4dd1-1e23-4dde-97cd-154c55a92c32" providerId="ADAL" clId="{6608C3FE-A08C-4F17-89E2-132D8AAED3C1}" dt="2024-02-13T12:24:38.014" v="10825" actId="22"/>
          <ac:picMkLst>
            <pc:docMk/>
            <pc:sldMk cId="118206736" sldId="301"/>
            <ac:picMk id="4" creationId="{0176A4D4-E906-63EB-D2E4-795BD2F40896}"/>
          </ac:picMkLst>
        </pc:picChg>
        <pc:picChg chg="add mod">
          <ac:chgData name="JongIn Lee" userId="7fae4dd1-1e23-4dde-97cd-154c55a92c32" providerId="ADAL" clId="{6608C3FE-A08C-4F17-89E2-132D8AAED3C1}" dt="2024-02-13T12:39:37.681" v="11675" actId="1076"/>
          <ac:picMkLst>
            <pc:docMk/>
            <pc:sldMk cId="118206736" sldId="301"/>
            <ac:picMk id="6" creationId="{9AFB2BA1-3474-8C6C-D4E0-587CEC513E7C}"/>
          </ac:picMkLst>
        </pc:picChg>
        <pc:picChg chg="add mod">
          <ac:chgData name="JongIn Lee" userId="7fae4dd1-1e23-4dde-97cd-154c55a92c32" providerId="ADAL" clId="{6608C3FE-A08C-4F17-89E2-132D8AAED3C1}" dt="2024-02-13T12:39:37.681" v="11675" actId="1076"/>
          <ac:picMkLst>
            <pc:docMk/>
            <pc:sldMk cId="118206736" sldId="301"/>
            <ac:picMk id="7" creationId="{4463E57A-DD59-78F9-61F4-8D85D9B35EE0}"/>
          </ac:picMkLst>
        </pc:picChg>
        <pc:picChg chg="add mod">
          <ac:chgData name="JongIn Lee" userId="7fae4dd1-1e23-4dde-97cd-154c55a92c32" providerId="ADAL" clId="{6608C3FE-A08C-4F17-89E2-132D8AAED3C1}" dt="2024-02-14T04:50:20.608" v="12793" actId="1076"/>
          <ac:picMkLst>
            <pc:docMk/>
            <pc:sldMk cId="118206736" sldId="301"/>
            <ac:picMk id="11" creationId="{68DC49C5-16BA-C6BD-1377-B1F9A0D55237}"/>
          </ac:picMkLst>
        </pc:picChg>
        <pc:picChg chg="add mod">
          <ac:chgData name="JongIn Lee" userId="7fae4dd1-1e23-4dde-97cd-154c55a92c32" providerId="ADAL" clId="{6608C3FE-A08C-4F17-89E2-132D8AAED3C1}" dt="2024-02-14T04:50:18.477" v="12792" actId="1076"/>
          <ac:picMkLst>
            <pc:docMk/>
            <pc:sldMk cId="118206736" sldId="301"/>
            <ac:picMk id="15" creationId="{AFC4C8FB-ECF8-3357-4B9E-9FC26BB855C2}"/>
          </ac:picMkLst>
        </pc:picChg>
        <pc:picChg chg="del mod">
          <ac:chgData name="JongIn Lee" userId="7fae4dd1-1e23-4dde-97cd-154c55a92c32" providerId="ADAL" clId="{6608C3FE-A08C-4F17-89E2-132D8AAED3C1}" dt="2024-02-13T12:24:48.094" v="10828" actId="478"/>
          <ac:picMkLst>
            <pc:docMk/>
            <pc:sldMk cId="118206736" sldId="301"/>
            <ac:picMk id="1026" creationId="{F8808304-36F7-35CB-C361-4C69318F2E2D}"/>
          </ac:picMkLst>
        </pc:picChg>
        <pc:picChg chg="add mod">
          <ac:chgData name="JongIn Lee" userId="7fae4dd1-1e23-4dde-97cd-154c55a92c32" providerId="ADAL" clId="{6608C3FE-A08C-4F17-89E2-132D8AAED3C1}" dt="2024-02-14T04:50:09.769" v="12788" actId="1076"/>
          <ac:picMkLst>
            <pc:docMk/>
            <pc:sldMk cId="118206736" sldId="301"/>
            <ac:picMk id="12290" creationId="{00639D7C-D9B6-8EEB-FB8F-BABF66043DF7}"/>
          </ac:picMkLst>
        </pc:picChg>
        <pc:picChg chg="add">
          <ac:chgData name="JongIn Lee" userId="7fae4dd1-1e23-4dde-97cd-154c55a92c32" providerId="ADAL" clId="{6608C3FE-A08C-4F17-89E2-132D8AAED3C1}" dt="2024-02-13T12:38:31.098" v="11654"/>
          <ac:picMkLst>
            <pc:docMk/>
            <pc:sldMk cId="118206736" sldId="301"/>
            <ac:picMk id="12292" creationId="{D557E513-28F2-AD19-61EE-0FC2AB235AAA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4T04:50:27.866" v="12807" actId="20577"/>
        <pc:sldMkLst>
          <pc:docMk/>
          <pc:sldMk cId="3247388271" sldId="302"/>
        </pc:sldMkLst>
        <pc:spChg chg="add mod">
          <ac:chgData name="JongIn Lee" userId="7fae4dd1-1e23-4dde-97cd-154c55a92c32" providerId="ADAL" clId="{6608C3FE-A08C-4F17-89E2-132D8AAED3C1}" dt="2024-02-13T12:53:45.814" v="12594" actId="1076"/>
          <ac:spMkLst>
            <pc:docMk/>
            <pc:sldMk cId="3247388271" sldId="302"/>
            <ac:spMk id="2" creationId="{CC038FDE-A95E-C30A-9271-E98263056D7D}"/>
          </ac:spMkLst>
        </pc:spChg>
        <pc:spChg chg="add mod">
          <ac:chgData name="JongIn Lee" userId="7fae4dd1-1e23-4dde-97cd-154c55a92c32" providerId="ADAL" clId="{6608C3FE-A08C-4F17-89E2-132D8AAED3C1}" dt="2024-02-13T12:53:45.814" v="12594" actId="1076"/>
          <ac:spMkLst>
            <pc:docMk/>
            <pc:sldMk cId="3247388271" sldId="302"/>
            <ac:spMk id="3" creationId="{3976A35D-07BA-157D-0357-3C1F1D986E4A}"/>
          </ac:spMkLst>
        </pc:spChg>
        <pc:spChg chg="add mod">
          <ac:chgData name="JongIn Lee" userId="7fae4dd1-1e23-4dde-97cd-154c55a92c32" providerId="ADAL" clId="{6608C3FE-A08C-4F17-89E2-132D8AAED3C1}" dt="2024-02-13T12:57:11.642" v="12666" actId="1076"/>
          <ac:spMkLst>
            <pc:docMk/>
            <pc:sldMk cId="3247388271" sldId="302"/>
            <ac:spMk id="4" creationId="{8FFE713B-5143-2152-C37D-007081257CBD}"/>
          </ac:spMkLst>
        </pc:spChg>
        <pc:spChg chg="mod">
          <ac:chgData name="JongIn Lee" userId="7fae4dd1-1e23-4dde-97cd-154c55a92c32" providerId="ADAL" clId="{6608C3FE-A08C-4F17-89E2-132D8AAED3C1}" dt="2024-02-14T04:50:27.866" v="12807" actId="20577"/>
          <ac:spMkLst>
            <pc:docMk/>
            <pc:sldMk cId="3247388271" sldId="302"/>
            <ac:spMk id="8" creationId="{7717B592-C3DB-9296-EAD4-84BC1DC532F6}"/>
          </ac:spMkLst>
        </pc:spChg>
        <pc:spChg chg="mod">
          <ac:chgData name="JongIn Lee" userId="7fae4dd1-1e23-4dde-97cd-154c55a92c32" providerId="ADAL" clId="{6608C3FE-A08C-4F17-89E2-132D8AAED3C1}" dt="2024-02-13T12:57:11.642" v="12666" actId="1076"/>
          <ac:spMkLst>
            <pc:docMk/>
            <pc:sldMk cId="3247388271" sldId="302"/>
            <ac:spMk id="9" creationId="{B5F4073E-593E-7370-6578-43D2680E27CD}"/>
          </ac:spMkLst>
        </pc:spChg>
        <pc:picChg chg="del">
          <ac:chgData name="JongIn Lee" userId="7fae4dd1-1e23-4dde-97cd-154c55a92c32" providerId="ADAL" clId="{6608C3FE-A08C-4F17-89E2-132D8AAED3C1}" dt="2024-02-13T12:46:53.967" v="11753" actId="478"/>
          <ac:picMkLst>
            <pc:docMk/>
            <pc:sldMk cId="3247388271" sldId="302"/>
            <ac:picMk id="6" creationId="{3023E90E-04D9-06D7-A855-227608763B19}"/>
          </ac:picMkLst>
        </pc:picChg>
        <pc:picChg chg="del">
          <ac:chgData name="JongIn Lee" userId="7fae4dd1-1e23-4dde-97cd-154c55a92c32" providerId="ADAL" clId="{6608C3FE-A08C-4F17-89E2-132D8AAED3C1}" dt="2024-02-13T12:46:53.967" v="11753" actId="478"/>
          <ac:picMkLst>
            <pc:docMk/>
            <pc:sldMk cId="3247388271" sldId="302"/>
            <ac:picMk id="7" creationId="{CE757537-24EA-8313-3EB3-5E2277CEF0AD}"/>
          </ac:picMkLst>
        </pc:picChg>
        <pc:picChg chg="del">
          <ac:chgData name="JongIn Lee" userId="7fae4dd1-1e23-4dde-97cd-154c55a92c32" providerId="ADAL" clId="{6608C3FE-A08C-4F17-89E2-132D8AAED3C1}" dt="2024-02-13T12:46:53.967" v="11753" actId="478"/>
          <ac:picMkLst>
            <pc:docMk/>
            <pc:sldMk cId="3247388271" sldId="302"/>
            <ac:picMk id="11" creationId="{1677BBB3-D82A-33C4-3D3C-754F4F905F1B}"/>
          </ac:picMkLst>
        </pc:picChg>
        <pc:picChg chg="del">
          <ac:chgData name="JongIn Lee" userId="7fae4dd1-1e23-4dde-97cd-154c55a92c32" providerId="ADAL" clId="{6608C3FE-A08C-4F17-89E2-132D8AAED3C1}" dt="2024-02-13T12:46:53.967" v="11753" actId="478"/>
          <ac:picMkLst>
            <pc:docMk/>
            <pc:sldMk cId="3247388271" sldId="302"/>
            <ac:picMk id="15" creationId="{462AC8AB-545E-043F-BBB1-491D336A51FD}"/>
          </ac:picMkLst>
        </pc:picChg>
        <pc:picChg chg="del">
          <ac:chgData name="JongIn Lee" userId="7fae4dd1-1e23-4dde-97cd-154c55a92c32" providerId="ADAL" clId="{6608C3FE-A08C-4F17-89E2-132D8AAED3C1}" dt="2024-02-13T12:46:53.967" v="11753" actId="478"/>
          <ac:picMkLst>
            <pc:docMk/>
            <pc:sldMk cId="3247388271" sldId="302"/>
            <ac:picMk id="12290" creationId="{CAD83F7B-7CDE-B60D-5F63-F2BAD5903406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4T04:52:22.288" v="12847" actId="14100"/>
        <pc:sldMkLst>
          <pc:docMk/>
          <pc:sldMk cId="3691173876" sldId="303"/>
        </pc:sldMkLst>
        <pc:spChg chg="mod">
          <ac:chgData name="JongIn Lee" userId="7fae4dd1-1e23-4dde-97cd-154c55a92c32" providerId="ADAL" clId="{6608C3FE-A08C-4F17-89E2-132D8AAED3C1}" dt="2024-02-14T04:52:22.288" v="12847" actId="14100"/>
          <ac:spMkLst>
            <pc:docMk/>
            <pc:sldMk cId="3691173876" sldId="303"/>
            <ac:spMk id="2" creationId="{2AB530B4-FD36-A6F0-6127-65E24E7ED46B}"/>
          </ac:spMkLst>
        </pc:spChg>
        <pc:spChg chg="del mod">
          <ac:chgData name="JongIn Lee" userId="7fae4dd1-1e23-4dde-97cd-154c55a92c32" providerId="ADAL" clId="{6608C3FE-A08C-4F17-89E2-132D8AAED3C1}" dt="2024-02-13T14:11:29.030" v="12737" actId="478"/>
          <ac:spMkLst>
            <pc:docMk/>
            <pc:sldMk cId="3691173876" sldId="303"/>
            <ac:spMk id="5" creationId="{9F0346E6-9346-F0F3-1A13-D6D359B77664}"/>
          </ac:spMkLst>
        </pc:spChg>
        <pc:picChg chg="add mod">
          <ac:chgData name="JongIn Lee" userId="7fae4dd1-1e23-4dde-97cd-154c55a92c32" providerId="ADAL" clId="{6608C3FE-A08C-4F17-89E2-132D8AAED3C1}" dt="2024-02-14T04:52:16.468" v="12845" actId="1076"/>
          <ac:picMkLst>
            <pc:docMk/>
            <pc:sldMk cId="3691173876" sldId="303"/>
            <ac:picMk id="3" creationId="{797F14BB-1AD8-AB89-0238-0488107E9788}"/>
          </ac:picMkLst>
        </pc:picChg>
        <pc:picChg chg="del">
          <ac:chgData name="JongIn Lee" userId="7fae4dd1-1e23-4dde-97cd-154c55a92c32" providerId="ADAL" clId="{6608C3FE-A08C-4F17-89E2-132D8AAED3C1}" dt="2024-02-13T14:09:25.639" v="12673" actId="478"/>
          <ac:picMkLst>
            <pc:docMk/>
            <pc:sldMk cId="3691173876" sldId="303"/>
            <ac:picMk id="4" creationId="{18141785-4CD8-229D-FED6-360B16D834ED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4T08:13:19.428" v="18156" actId="21"/>
        <pc:sldMkLst>
          <pc:docMk/>
          <pc:sldMk cId="3780715442" sldId="304"/>
        </pc:sldMkLst>
        <pc:spChg chg="add del mod">
          <ac:chgData name="JongIn Lee" userId="7fae4dd1-1e23-4dde-97cd-154c55a92c32" providerId="ADAL" clId="{6608C3FE-A08C-4F17-89E2-132D8AAED3C1}" dt="2024-02-14T05:26:08.230" v="14487" actId="478"/>
          <ac:spMkLst>
            <pc:docMk/>
            <pc:sldMk cId="3780715442" sldId="304"/>
            <ac:spMk id="2" creationId="{13823332-E815-37EB-BF24-C47CBB2C1BDA}"/>
          </ac:spMkLst>
        </pc:spChg>
        <pc:spChg chg="del">
          <ac:chgData name="JongIn Lee" userId="7fae4dd1-1e23-4dde-97cd-154c55a92c32" providerId="ADAL" clId="{6608C3FE-A08C-4F17-89E2-132D8AAED3C1}" dt="2024-02-14T04:51:01.291" v="12840" actId="478"/>
          <ac:spMkLst>
            <pc:docMk/>
            <pc:sldMk cId="3780715442" sldId="304"/>
            <ac:spMk id="3" creationId="{BDD6DD23-5E24-86DD-142B-228A9106FFC4}"/>
          </ac:spMkLst>
        </pc:spChg>
        <pc:spChg chg="add del mod">
          <ac:chgData name="JongIn Lee" userId="7fae4dd1-1e23-4dde-97cd-154c55a92c32" providerId="ADAL" clId="{6608C3FE-A08C-4F17-89E2-132D8AAED3C1}" dt="2024-02-14T05:26:08.230" v="14487" actId="478"/>
          <ac:spMkLst>
            <pc:docMk/>
            <pc:sldMk cId="3780715442" sldId="304"/>
            <ac:spMk id="4" creationId="{38D30F6A-BF29-0B64-8F47-4C79834C069F}"/>
          </ac:spMkLst>
        </pc:spChg>
        <pc:spChg chg="add mod">
          <ac:chgData name="JongIn Lee" userId="7fae4dd1-1e23-4dde-97cd-154c55a92c32" providerId="ADAL" clId="{6608C3FE-A08C-4F17-89E2-132D8AAED3C1}" dt="2024-02-14T05:31:44.109" v="14651" actId="1076"/>
          <ac:spMkLst>
            <pc:docMk/>
            <pc:sldMk cId="3780715442" sldId="304"/>
            <ac:spMk id="5" creationId="{2A2352F0-8A9E-52C4-56CA-E0A8A3F8C167}"/>
          </ac:spMkLst>
        </pc:spChg>
        <pc:spChg chg="add del">
          <ac:chgData name="JongIn Lee" userId="7fae4dd1-1e23-4dde-97cd-154c55a92c32" providerId="ADAL" clId="{6608C3FE-A08C-4F17-89E2-132D8AAED3C1}" dt="2024-02-14T05:27:40.783" v="14552" actId="22"/>
          <ac:spMkLst>
            <pc:docMk/>
            <pc:sldMk cId="3780715442" sldId="304"/>
            <ac:spMk id="7" creationId="{174324F3-2CEA-CC0F-4415-149775EC5930}"/>
          </ac:spMkLst>
        </pc:spChg>
        <pc:spChg chg="del mod">
          <ac:chgData name="JongIn Lee" userId="7fae4dd1-1e23-4dde-97cd-154c55a92c32" providerId="ADAL" clId="{6608C3FE-A08C-4F17-89E2-132D8AAED3C1}" dt="2024-02-14T05:26:13.690" v="14489" actId="478"/>
          <ac:spMkLst>
            <pc:docMk/>
            <pc:sldMk cId="3780715442" sldId="304"/>
            <ac:spMk id="8" creationId="{6F928669-AEC4-A5A0-1786-27B4A778E110}"/>
          </ac:spMkLst>
        </pc:spChg>
        <pc:spChg chg="del mod">
          <ac:chgData name="JongIn Lee" userId="7fae4dd1-1e23-4dde-97cd-154c55a92c32" providerId="ADAL" clId="{6608C3FE-A08C-4F17-89E2-132D8AAED3C1}" dt="2024-02-14T05:27:08.996" v="14491" actId="478"/>
          <ac:spMkLst>
            <pc:docMk/>
            <pc:sldMk cId="3780715442" sldId="304"/>
            <ac:spMk id="9" creationId="{20CD3FC1-A89D-EB7E-60E1-ABAE1C1F3F45}"/>
          </ac:spMkLst>
        </pc:spChg>
        <pc:spChg chg="add mod">
          <ac:chgData name="JongIn Lee" userId="7fae4dd1-1e23-4dde-97cd-154c55a92c32" providerId="ADAL" clId="{6608C3FE-A08C-4F17-89E2-132D8AAED3C1}" dt="2024-02-14T05:31:44.109" v="14651" actId="1076"/>
          <ac:spMkLst>
            <pc:docMk/>
            <pc:sldMk cId="3780715442" sldId="304"/>
            <ac:spMk id="10" creationId="{E92AE348-1C02-27DF-D07F-F3CEBB006573}"/>
          </ac:spMkLst>
        </pc:spChg>
        <pc:spChg chg="add mod">
          <ac:chgData name="JongIn Lee" userId="7fae4dd1-1e23-4dde-97cd-154c55a92c32" providerId="ADAL" clId="{6608C3FE-A08C-4F17-89E2-132D8AAED3C1}" dt="2024-02-14T05:31:44.109" v="14651" actId="1076"/>
          <ac:spMkLst>
            <pc:docMk/>
            <pc:sldMk cId="3780715442" sldId="304"/>
            <ac:spMk id="11" creationId="{8EA81BD1-8A90-0E5C-9FA6-1DD588E621D3}"/>
          </ac:spMkLst>
        </pc:spChg>
        <pc:spChg chg="add mod">
          <ac:chgData name="JongIn Lee" userId="7fae4dd1-1e23-4dde-97cd-154c55a92c32" providerId="ADAL" clId="{6608C3FE-A08C-4F17-89E2-132D8AAED3C1}" dt="2024-02-14T05:31:44.109" v="14651" actId="1076"/>
          <ac:spMkLst>
            <pc:docMk/>
            <pc:sldMk cId="3780715442" sldId="304"/>
            <ac:spMk id="12" creationId="{28F8FF30-BD0D-8FFA-72DB-6E385E5002AE}"/>
          </ac:spMkLst>
        </pc:spChg>
        <pc:spChg chg="add del">
          <ac:chgData name="JongIn Lee" userId="7fae4dd1-1e23-4dde-97cd-154c55a92c32" providerId="ADAL" clId="{6608C3FE-A08C-4F17-89E2-132D8AAED3C1}" dt="2024-02-14T05:29:51.664" v="14622" actId="478"/>
          <ac:spMkLst>
            <pc:docMk/>
            <pc:sldMk cId="3780715442" sldId="304"/>
            <ac:spMk id="13" creationId="{86BD5133-7CA0-6771-BC9C-C102F3A1D7E3}"/>
          </ac:spMkLst>
        </pc:spChg>
        <pc:spChg chg="add del mod">
          <ac:chgData name="JongIn Lee" userId="7fae4dd1-1e23-4dde-97cd-154c55a92c32" providerId="ADAL" clId="{6608C3FE-A08C-4F17-89E2-132D8AAED3C1}" dt="2024-02-14T05:31:39.179" v="14650" actId="478"/>
          <ac:spMkLst>
            <pc:docMk/>
            <pc:sldMk cId="3780715442" sldId="304"/>
            <ac:spMk id="14" creationId="{24092FD9-639B-439F-8AED-07BD14F14A18}"/>
          </ac:spMkLst>
        </pc:spChg>
        <pc:spChg chg="add del mod">
          <ac:chgData name="JongIn Lee" userId="7fae4dd1-1e23-4dde-97cd-154c55a92c32" providerId="ADAL" clId="{6608C3FE-A08C-4F17-89E2-132D8AAED3C1}" dt="2024-02-14T05:30:13.775" v="14627" actId="478"/>
          <ac:spMkLst>
            <pc:docMk/>
            <pc:sldMk cId="3780715442" sldId="304"/>
            <ac:spMk id="15" creationId="{3C391A50-006F-7515-B9F0-D4DC04B14266}"/>
          </ac:spMkLst>
        </pc:spChg>
        <pc:spChg chg="add del mod">
          <ac:chgData name="JongIn Lee" userId="7fae4dd1-1e23-4dde-97cd-154c55a92c32" providerId="ADAL" clId="{6608C3FE-A08C-4F17-89E2-132D8AAED3C1}" dt="2024-02-14T05:31:39.179" v="14650" actId="478"/>
          <ac:spMkLst>
            <pc:docMk/>
            <pc:sldMk cId="3780715442" sldId="304"/>
            <ac:spMk id="16" creationId="{2885E2DE-23EB-E4E4-4D1F-04E7E37C7AD9}"/>
          </ac:spMkLst>
        </pc:spChg>
        <pc:spChg chg="add mod">
          <ac:chgData name="JongIn Lee" userId="7fae4dd1-1e23-4dde-97cd-154c55a92c32" providerId="ADAL" clId="{6608C3FE-A08C-4F17-89E2-132D8AAED3C1}" dt="2024-02-14T05:32:39.752" v="14697" actId="1076"/>
          <ac:spMkLst>
            <pc:docMk/>
            <pc:sldMk cId="3780715442" sldId="304"/>
            <ac:spMk id="17" creationId="{7D1C452E-E0DC-4C5D-F079-E4F370AA660B}"/>
          </ac:spMkLst>
        </pc:spChg>
        <pc:spChg chg="add mod">
          <ac:chgData name="JongIn Lee" userId="7fae4dd1-1e23-4dde-97cd-154c55a92c32" providerId="ADAL" clId="{6608C3FE-A08C-4F17-89E2-132D8AAED3C1}" dt="2024-02-14T05:32:48.673" v="14706" actId="1036"/>
          <ac:spMkLst>
            <pc:docMk/>
            <pc:sldMk cId="3780715442" sldId="304"/>
            <ac:spMk id="18" creationId="{F2C6E626-B7C8-2B71-9617-7DC57F291154}"/>
          </ac:spMkLst>
        </pc:spChg>
        <pc:spChg chg="add del">
          <ac:chgData name="JongIn Lee" userId="7fae4dd1-1e23-4dde-97cd-154c55a92c32" providerId="ADAL" clId="{6608C3FE-A08C-4F17-89E2-132D8AAED3C1}" dt="2024-02-14T05:32:26.803" v="14692" actId="478"/>
          <ac:spMkLst>
            <pc:docMk/>
            <pc:sldMk cId="3780715442" sldId="304"/>
            <ac:spMk id="19" creationId="{C61885C8-1E94-BB62-01C9-902E2D4A538D}"/>
          </ac:spMkLst>
        </pc:spChg>
        <pc:spChg chg="add del mod">
          <ac:chgData name="JongIn Lee" userId="7fae4dd1-1e23-4dde-97cd-154c55a92c32" providerId="ADAL" clId="{6608C3FE-A08C-4F17-89E2-132D8AAED3C1}" dt="2024-02-14T08:13:19.428" v="18156" actId="21"/>
          <ac:spMkLst>
            <pc:docMk/>
            <pc:sldMk cId="3780715442" sldId="304"/>
            <ac:spMk id="29" creationId="{645CF1E1-BA6A-D870-F1B5-22F5E0ADFBBC}"/>
          </ac:spMkLst>
        </pc:spChg>
        <pc:picChg chg="del">
          <ac:chgData name="JongIn Lee" userId="7fae4dd1-1e23-4dde-97cd-154c55a92c32" providerId="ADAL" clId="{6608C3FE-A08C-4F17-89E2-132D8AAED3C1}" dt="2024-02-14T04:51:00.480" v="12839" actId="478"/>
          <ac:picMkLst>
            <pc:docMk/>
            <pc:sldMk cId="3780715442" sldId="304"/>
            <ac:picMk id="1026" creationId="{656D71FB-8CFB-4BA7-6134-49DAEE19AA7C}"/>
          </ac:picMkLst>
        </pc:picChg>
        <pc:picChg chg="add del mod">
          <ac:chgData name="JongIn Lee" userId="7fae4dd1-1e23-4dde-97cd-154c55a92c32" providerId="ADAL" clId="{6608C3FE-A08C-4F17-89E2-132D8AAED3C1}" dt="2024-02-14T05:26:08.230" v="14487" actId="478"/>
          <ac:picMkLst>
            <pc:docMk/>
            <pc:sldMk cId="3780715442" sldId="304"/>
            <ac:picMk id="2050" creationId="{8632ADA8-CFD2-6E1D-F2C2-840299C5FB7C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5T05:45:54.992" v="23686" actId="1076"/>
        <pc:sldMkLst>
          <pc:docMk/>
          <pc:sldMk cId="2303698879" sldId="305"/>
        </pc:sldMkLst>
        <pc:spChg chg="mod">
          <ac:chgData name="JongIn Lee" userId="7fae4dd1-1e23-4dde-97cd-154c55a92c32" providerId="ADAL" clId="{6608C3FE-A08C-4F17-89E2-132D8AAED3C1}" dt="2024-02-15T05:45:54.992" v="23686" actId="1076"/>
          <ac:spMkLst>
            <pc:docMk/>
            <pc:sldMk cId="2303698879" sldId="305"/>
            <ac:spMk id="2" creationId="{CB5F3908-75B3-C047-B83E-6146C60EA6A8}"/>
          </ac:spMkLst>
        </pc:spChg>
        <pc:spChg chg="add mod">
          <ac:chgData name="JongIn Lee" userId="7fae4dd1-1e23-4dde-97cd-154c55a92c32" providerId="ADAL" clId="{6608C3FE-A08C-4F17-89E2-132D8AAED3C1}" dt="2024-02-15T05:45:54.992" v="23686" actId="1076"/>
          <ac:spMkLst>
            <pc:docMk/>
            <pc:sldMk cId="2303698879" sldId="305"/>
            <ac:spMk id="3" creationId="{20AEFC96-AAA2-76F9-3FDB-D01B467D993D}"/>
          </ac:spMkLst>
        </pc:spChg>
        <pc:spChg chg="mod">
          <ac:chgData name="JongIn Lee" userId="7fae4dd1-1e23-4dde-97cd-154c55a92c32" providerId="ADAL" clId="{6608C3FE-A08C-4F17-89E2-132D8AAED3C1}" dt="2024-02-15T05:45:54.992" v="23686" actId="1076"/>
          <ac:spMkLst>
            <pc:docMk/>
            <pc:sldMk cId="2303698879" sldId="305"/>
            <ac:spMk id="4" creationId="{79D1F75F-327C-9292-68AF-0B338D18EC90}"/>
          </ac:spMkLst>
        </pc:spChg>
        <pc:spChg chg="add mod">
          <ac:chgData name="JongIn Lee" userId="7fae4dd1-1e23-4dde-97cd-154c55a92c32" providerId="ADAL" clId="{6608C3FE-A08C-4F17-89E2-132D8AAED3C1}" dt="2024-02-15T05:45:54.992" v="23686" actId="1076"/>
          <ac:spMkLst>
            <pc:docMk/>
            <pc:sldMk cId="2303698879" sldId="305"/>
            <ac:spMk id="5" creationId="{DCAB89E5-CCF0-4F90-E556-C56F35C8588A}"/>
          </ac:spMkLst>
        </pc:spChg>
        <pc:spChg chg="add mod">
          <ac:chgData name="JongIn Lee" userId="7fae4dd1-1e23-4dde-97cd-154c55a92c32" providerId="ADAL" clId="{6608C3FE-A08C-4F17-89E2-132D8AAED3C1}" dt="2024-02-15T05:45:54.992" v="23686" actId="1076"/>
          <ac:spMkLst>
            <pc:docMk/>
            <pc:sldMk cId="2303698879" sldId="305"/>
            <ac:spMk id="6" creationId="{E03C66B8-3259-2926-C81D-F339B41D1DB9}"/>
          </ac:spMkLst>
        </pc:spChg>
        <pc:spChg chg="add mod">
          <ac:chgData name="JongIn Lee" userId="7fae4dd1-1e23-4dde-97cd-154c55a92c32" providerId="ADAL" clId="{6608C3FE-A08C-4F17-89E2-132D8AAED3C1}" dt="2024-02-15T05:45:54.992" v="23686" actId="1076"/>
          <ac:spMkLst>
            <pc:docMk/>
            <pc:sldMk cId="2303698879" sldId="305"/>
            <ac:spMk id="7" creationId="{B3DA7DE1-586B-D339-5EF5-AA3E082E1093}"/>
          </ac:spMkLst>
        </pc:spChg>
        <pc:spChg chg="mod">
          <ac:chgData name="JongIn Lee" userId="7fae4dd1-1e23-4dde-97cd-154c55a92c32" providerId="ADAL" clId="{6608C3FE-A08C-4F17-89E2-132D8AAED3C1}" dt="2024-02-15T05:45:47.334" v="23685" actId="1076"/>
          <ac:spMkLst>
            <pc:docMk/>
            <pc:sldMk cId="2303698879" sldId="305"/>
            <ac:spMk id="8" creationId="{6595D9B8-64B7-B66E-1EA0-3551522B799D}"/>
          </ac:spMkLst>
        </pc:spChg>
        <pc:spChg chg="mod">
          <ac:chgData name="JongIn Lee" userId="7fae4dd1-1e23-4dde-97cd-154c55a92c32" providerId="ADAL" clId="{6608C3FE-A08C-4F17-89E2-132D8AAED3C1}" dt="2024-02-15T05:45:47.334" v="23685" actId="1076"/>
          <ac:spMkLst>
            <pc:docMk/>
            <pc:sldMk cId="2303698879" sldId="305"/>
            <ac:spMk id="9" creationId="{1CF1EAA9-978B-55CC-B9C0-0A343CB3C195}"/>
          </ac:spMkLst>
        </pc:spChg>
        <pc:spChg chg="add mod">
          <ac:chgData name="JongIn Lee" userId="7fae4dd1-1e23-4dde-97cd-154c55a92c32" providerId="ADAL" clId="{6608C3FE-A08C-4F17-89E2-132D8AAED3C1}" dt="2024-02-15T05:45:54.992" v="23686" actId="1076"/>
          <ac:spMkLst>
            <pc:docMk/>
            <pc:sldMk cId="2303698879" sldId="305"/>
            <ac:spMk id="10" creationId="{AEAF4B44-AB0F-7956-7E23-CA10EE8B5300}"/>
          </ac:spMkLst>
        </pc:spChg>
        <pc:spChg chg="add mod">
          <ac:chgData name="JongIn Lee" userId="7fae4dd1-1e23-4dde-97cd-154c55a92c32" providerId="ADAL" clId="{6608C3FE-A08C-4F17-89E2-132D8AAED3C1}" dt="2024-02-15T05:45:54.992" v="23686" actId="1076"/>
          <ac:spMkLst>
            <pc:docMk/>
            <pc:sldMk cId="2303698879" sldId="305"/>
            <ac:spMk id="11" creationId="{E59510BF-FDAB-E761-93A7-E1F33660A79F}"/>
          </ac:spMkLst>
        </pc:spChg>
        <pc:spChg chg="add mod">
          <ac:chgData name="JongIn Lee" userId="7fae4dd1-1e23-4dde-97cd-154c55a92c32" providerId="ADAL" clId="{6608C3FE-A08C-4F17-89E2-132D8AAED3C1}" dt="2024-02-15T05:45:54.992" v="23686" actId="1076"/>
          <ac:spMkLst>
            <pc:docMk/>
            <pc:sldMk cId="2303698879" sldId="305"/>
            <ac:spMk id="12" creationId="{69E5DDE4-70B0-A968-A003-ED37310C05C5}"/>
          </ac:spMkLst>
        </pc:spChg>
        <pc:spChg chg="add mod">
          <ac:chgData name="JongIn Lee" userId="7fae4dd1-1e23-4dde-97cd-154c55a92c32" providerId="ADAL" clId="{6608C3FE-A08C-4F17-89E2-132D8AAED3C1}" dt="2024-02-14T07:51:17.310" v="17659" actId="164"/>
          <ac:spMkLst>
            <pc:docMk/>
            <pc:sldMk cId="2303698879" sldId="305"/>
            <ac:spMk id="13" creationId="{8645E9A1-21FD-5058-93B9-38CC6BAD4B87}"/>
          </ac:spMkLst>
        </pc:spChg>
        <pc:spChg chg="add mod">
          <ac:chgData name="JongIn Lee" userId="7fae4dd1-1e23-4dde-97cd-154c55a92c32" providerId="ADAL" clId="{6608C3FE-A08C-4F17-89E2-132D8AAED3C1}" dt="2024-02-14T07:51:17.310" v="17659" actId="164"/>
          <ac:spMkLst>
            <pc:docMk/>
            <pc:sldMk cId="2303698879" sldId="305"/>
            <ac:spMk id="14" creationId="{6252ACCA-D355-139B-A7CE-FBC12940E1CF}"/>
          </ac:spMkLst>
        </pc:spChg>
        <pc:spChg chg="mod">
          <ac:chgData name="JongIn Lee" userId="7fae4dd1-1e23-4dde-97cd-154c55a92c32" providerId="ADAL" clId="{6608C3FE-A08C-4F17-89E2-132D8AAED3C1}" dt="2024-02-14T07:51:22.315" v="17661" actId="571"/>
          <ac:spMkLst>
            <pc:docMk/>
            <pc:sldMk cId="2303698879" sldId="305"/>
            <ac:spMk id="17" creationId="{6319F3C2-8C11-9BF3-55F5-F41C4564FBDE}"/>
          </ac:spMkLst>
        </pc:spChg>
        <pc:spChg chg="mod">
          <ac:chgData name="JongIn Lee" userId="7fae4dd1-1e23-4dde-97cd-154c55a92c32" providerId="ADAL" clId="{6608C3FE-A08C-4F17-89E2-132D8AAED3C1}" dt="2024-02-14T07:51:22.315" v="17661" actId="571"/>
          <ac:spMkLst>
            <pc:docMk/>
            <pc:sldMk cId="2303698879" sldId="305"/>
            <ac:spMk id="18" creationId="{44CD461A-A2D7-9F12-1052-418DA47F9CAE}"/>
          </ac:spMkLst>
        </pc:spChg>
        <pc:grpChg chg="add mod">
          <ac:chgData name="JongIn Lee" userId="7fae4dd1-1e23-4dde-97cd-154c55a92c32" providerId="ADAL" clId="{6608C3FE-A08C-4F17-89E2-132D8AAED3C1}" dt="2024-02-15T05:45:54.992" v="23686" actId="1076"/>
          <ac:grpSpMkLst>
            <pc:docMk/>
            <pc:sldMk cId="2303698879" sldId="305"/>
            <ac:grpSpMk id="15" creationId="{B2335AB1-0022-32B0-510B-CC75A431131F}"/>
          </ac:grpSpMkLst>
        </pc:grpChg>
        <pc:grpChg chg="add mod">
          <ac:chgData name="JongIn Lee" userId="7fae4dd1-1e23-4dde-97cd-154c55a92c32" providerId="ADAL" clId="{6608C3FE-A08C-4F17-89E2-132D8AAED3C1}" dt="2024-02-15T05:45:54.992" v="23686" actId="1076"/>
          <ac:grpSpMkLst>
            <pc:docMk/>
            <pc:sldMk cId="2303698879" sldId="305"/>
            <ac:grpSpMk id="16" creationId="{88BE223E-CAEB-B5A1-DF87-5D725B5B6E01}"/>
          </ac:grpSpMkLst>
        </pc:grpChg>
        <pc:picChg chg="del mod">
          <ac:chgData name="JongIn Lee" userId="7fae4dd1-1e23-4dde-97cd-154c55a92c32" providerId="ADAL" clId="{6608C3FE-A08C-4F17-89E2-132D8AAED3C1}" dt="2024-02-14T06:08:46.067" v="15799" actId="478"/>
          <ac:picMkLst>
            <pc:docMk/>
            <pc:sldMk cId="2303698879" sldId="305"/>
            <ac:picMk id="2050" creationId="{CD01AD48-173B-3BFA-492B-93404127BE2F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4T08:13:11.549" v="18153" actId="21"/>
        <pc:sldMkLst>
          <pc:docMk/>
          <pc:sldMk cId="2774641428" sldId="306"/>
        </pc:sldMkLst>
        <pc:spChg chg="del">
          <ac:chgData name="JongIn Lee" userId="7fae4dd1-1e23-4dde-97cd-154c55a92c32" providerId="ADAL" clId="{6608C3FE-A08C-4F17-89E2-132D8AAED3C1}" dt="2024-02-14T05:50:59.525" v="14864" actId="478"/>
          <ac:spMkLst>
            <pc:docMk/>
            <pc:sldMk cId="2774641428" sldId="306"/>
            <ac:spMk id="2" creationId="{58F3E788-ECBC-09EB-0F22-B18307317773}"/>
          </ac:spMkLst>
        </pc:spChg>
        <pc:spChg chg="del">
          <ac:chgData name="JongIn Lee" userId="7fae4dd1-1e23-4dde-97cd-154c55a92c32" providerId="ADAL" clId="{6608C3FE-A08C-4F17-89E2-132D8AAED3C1}" dt="2024-02-14T05:50:59.525" v="14864" actId="478"/>
          <ac:spMkLst>
            <pc:docMk/>
            <pc:sldMk cId="2774641428" sldId="306"/>
            <ac:spMk id="3" creationId="{8145357E-ED31-2EDD-66D9-37C6BCF9ED50}"/>
          </ac:spMkLst>
        </pc:spChg>
        <pc:spChg chg="del">
          <ac:chgData name="JongIn Lee" userId="7fae4dd1-1e23-4dde-97cd-154c55a92c32" providerId="ADAL" clId="{6608C3FE-A08C-4F17-89E2-132D8AAED3C1}" dt="2024-02-14T05:50:59.525" v="14864" actId="478"/>
          <ac:spMkLst>
            <pc:docMk/>
            <pc:sldMk cId="2774641428" sldId="306"/>
            <ac:spMk id="4" creationId="{89DEBD92-1A0F-B41F-8312-603A3BFD1083}"/>
          </ac:spMkLst>
        </pc:spChg>
        <pc:spChg chg="add mod">
          <ac:chgData name="JongIn Lee" userId="7fae4dd1-1e23-4dde-97cd-154c55a92c32" providerId="ADAL" clId="{6608C3FE-A08C-4F17-89E2-132D8AAED3C1}" dt="2024-02-14T07:16:01.178" v="16245" actId="1036"/>
          <ac:spMkLst>
            <pc:docMk/>
            <pc:sldMk cId="2774641428" sldId="306"/>
            <ac:spMk id="5" creationId="{822DC8C5-97FD-C32E-A919-D03F3FC812BC}"/>
          </ac:spMkLst>
        </pc:spChg>
        <pc:spChg chg="add del mod">
          <ac:chgData name="JongIn Lee" userId="7fae4dd1-1e23-4dde-97cd-154c55a92c32" providerId="ADAL" clId="{6608C3FE-A08C-4F17-89E2-132D8AAED3C1}" dt="2024-02-14T05:51:56.442" v="14891" actId="478"/>
          <ac:spMkLst>
            <pc:docMk/>
            <pc:sldMk cId="2774641428" sldId="306"/>
            <ac:spMk id="6" creationId="{92DB36EC-3A47-CEA5-746B-B7FBC7A271AA}"/>
          </ac:spMkLst>
        </pc:spChg>
        <pc:spChg chg="add mod">
          <ac:chgData name="JongIn Lee" userId="7fae4dd1-1e23-4dde-97cd-154c55a92c32" providerId="ADAL" clId="{6608C3FE-A08C-4F17-89E2-132D8AAED3C1}" dt="2024-02-14T07:15:58.413" v="16236" actId="1036"/>
          <ac:spMkLst>
            <pc:docMk/>
            <pc:sldMk cId="2774641428" sldId="306"/>
            <ac:spMk id="7" creationId="{DE573372-9218-C8C6-EBAE-EF04047A49B7}"/>
          </ac:spMkLst>
        </pc:spChg>
        <pc:spChg chg="del mod">
          <ac:chgData name="JongIn Lee" userId="7fae4dd1-1e23-4dde-97cd-154c55a92c32" providerId="ADAL" clId="{6608C3FE-A08C-4F17-89E2-132D8AAED3C1}" dt="2024-02-14T05:50:59.525" v="14864" actId="478"/>
          <ac:spMkLst>
            <pc:docMk/>
            <pc:sldMk cId="2774641428" sldId="306"/>
            <ac:spMk id="8" creationId="{7683F294-167B-F241-E811-A4449963D11A}"/>
          </ac:spMkLst>
        </pc:spChg>
        <pc:spChg chg="del">
          <ac:chgData name="JongIn Lee" userId="7fae4dd1-1e23-4dde-97cd-154c55a92c32" providerId="ADAL" clId="{6608C3FE-A08C-4F17-89E2-132D8AAED3C1}" dt="2024-02-14T05:50:59.525" v="14864" actId="478"/>
          <ac:spMkLst>
            <pc:docMk/>
            <pc:sldMk cId="2774641428" sldId="306"/>
            <ac:spMk id="9" creationId="{F684A4D1-40E3-518C-C1FA-DB9B9F9B6797}"/>
          </ac:spMkLst>
        </pc:spChg>
        <pc:spChg chg="add del mod">
          <ac:chgData name="JongIn Lee" userId="7fae4dd1-1e23-4dde-97cd-154c55a92c32" providerId="ADAL" clId="{6608C3FE-A08C-4F17-89E2-132D8AAED3C1}" dt="2024-02-14T05:52:58.463" v="14946" actId="478"/>
          <ac:spMkLst>
            <pc:docMk/>
            <pc:sldMk cId="2774641428" sldId="306"/>
            <ac:spMk id="10" creationId="{CC23C7DC-557C-373B-4437-02C5A738CC16}"/>
          </ac:spMkLst>
        </pc:spChg>
        <pc:spChg chg="add del mod">
          <ac:chgData name="JongIn Lee" userId="7fae4dd1-1e23-4dde-97cd-154c55a92c32" providerId="ADAL" clId="{6608C3FE-A08C-4F17-89E2-132D8AAED3C1}" dt="2024-02-14T05:52:59.857" v="14948" actId="478"/>
          <ac:spMkLst>
            <pc:docMk/>
            <pc:sldMk cId="2774641428" sldId="306"/>
            <ac:spMk id="11" creationId="{DEBBC6B9-B38C-37CE-0F46-3B0A6797F77D}"/>
          </ac:spMkLst>
        </pc:spChg>
        <pc:spChg chg="add del mod">
          <ac:chgData name="JongIn Lee" userId="7fae4dd1-1e23-4dde-97cd-154c55a92c32" providerId="ADAL" clId="{6608C3FE-A08C-4F17-89E2-132D8AAED3C1}" dt="2024-02-14T05:53:00.736" v="14949" actId="478"/>
          <ac:spMkLst>
            <pc:docMk/>
            <pc:sldMk cId="2774641428" sldId="306"/>
            <ac:spMk id="12" creationId="{026E8C78-02AF-0FA5-7A5D-36779F489FEB}"/>
          </ac:spMkLst>
        </pc:spChg>
        <pc:spChg chg="add mod">
          <ac:chgData name="JongIn Lee" userId="7fae4dd1-1e23-4dde-97cd-154c55a92c32" providerId="ADAL" clId="{6608C3FE-A08C-4F17-89E2-132D8AAED3C1}" dt="2024-02-14T07:16:01.178" v="16245" actId="1036"/>
          <ac:spMkLst>
            <pc:docMk/>
            <pc:sldMk cId="2774641428" sldId="306"/>
            <ac:spMk id="13" creationId="{9E1DBCDA-D135-C707-6EC7-6FEFA999B012}"/>
          </ac:spMkLst>
        </pc:spChg>
        <pc:spChg chg="add del mod">
          <ac:chgData name="JongIn Lee" userId="7fae4dd1-1e23-4dde-97cd-154c55a92c32" providerId="ADAL" clId="{6608C3FE-A08C-4F17-89E2-132D8AAED3C1}" dt="2024-02-14T05:53:31.797" v="14973" actId="478"/>
          <ac:spMkLst>
            <pc:docMk/>
            <pc:sldMk cId="2774641428" sldId="306"/>
            <ac:spMk id="14" creationId="{479F4CA7-123C-D7D3-66B5-F628D57FE0E8}"/>
          </ac:spMkLst>
        </pc:spChg>
        <pc:spChg chg="add mod">
          <ac:chgData name="JongIn Lee" userId="7fae4dd1-1e23-4dde-97cd-154c55a92c32" providerId="ADAL" clId="{6608C3FE-A08C-4F17-89E2-132D8AAED3C1}" dt="2024-02-14T07:16:01.178" v="16245" actId="1036"/>
          <ac:spMkLst>
            <pc:docMk/>
            <pc:sldMk cId="2774641428" sldId="306"/>
            <ac:spMk id="15" creationId="{6EB58E1C-02EF-BEC2-36A8-00E173DB790B}"/>
          </ac:spMkLst>
        </pc:spChg>
        <pc:spChg chg="add mod">
          <ac:chgData name="JongIn Lee" userId="7fae4dd1-1e23-4dde-97cd-154c55a92c32" providerId="ADAL" clId="{6608C3FE-A08C-4F17-89E2-132D8AAED3C1}" dt="2024-02-14T07:16:06.729" v="16262" actId="1036"/>
          <ac:spMkLst>
            <pc:docMk/>
            <pc:sldMk cId="2774641428" sldId="306"/>
            <ac:spMk id="16" creationId="{23468472-C71A-A808-6E16-9C23C4220B0A}"/>
          </ac:spMkLst>
        </pc:spChg>
        <pc:spChg chg="add mod">
          <ac:chgData name="JongIn Lee" userId="7fae4dd1-1e23-4dde-97cd-154c55a92c32" providerId="ADAL" clId="{6608C3FE-A08C-4F17-89E2-132D8AAED3C1}" dt="2024-02-14T07:16:06.729" v="16262" actId="1036"/>
          <ac:spMkLst>
            <pc:docMk/>
            <pc:sldMk cId="2774641428" sldId="306"/>
            <ac:spMk id="17" creationId="{0268EB18-3180-3C3C-F2AF-3755040D7FC1}"/>
          </ac:spMkLst>
        </pc:spChg>
        <pc:spChg chg="add mod">
          <ac:chgData name="JongIn Lee" userId="7fae4dd1-1e23-4dde-97cd-154c55a92c32" providerId="ADAL" clId="{6608C3FE-A08C-4F17-89E2-132D8AAED3C1}" dt="2024-02-14T07:16:06.729" v="16262" actId="1036"/>
          <ac:spMkLst>
            <pc:docMk/>
            <pc:sldMk cId="2774641428" sldId="306"/>
            <ac:spMk id="18" creationId="{A465046E-B6F1-8563-5831-17B0C7DDE25E}"/>
          </ac:spMkLst>
        </pc:spChg>
        <pc:spChg chg="add mod">
          <ac:chgData name="JongIn Lee" userId="7fae4dd1-1e23-4dde-97cd-154c55a92c32" providerId="ADAL" clId="{6608C3FE-A08C-4F17-89E2-132D8AAED3C1}" dt="2024-02-14T07:16:06.729" v="16262" actId="1036"/>
          <ac:spMkLst>
            <pc:docMk/>
            <pc:sldMk cId="2774641428" sldId="306"/>
            <ac:spMk id="19" creationId="{468B2BFB-6B1E-76C0-5463-BBF2B1C42E02}"/>
          </ac:spMkLst>
        </pc:spChg>
        <pc:spChg chg="add mod">
          <ac:chgData name="JongIn Lee" userId="7fae4dd1-1e23-4dde-97cd-154c55a92c32" providerId="ADAL" clId="{6608C3FE-A08C-4F17-89E2-132D8AAED3C1}" dt="2024-02-14T07:16:01.178" v="16245" actId="1036"/>
          <ac:spMkLst>
            <pc:docMk/>
            <pc:sldMk cId="2774641428" sldId="306"/>
            <ac:spMk id="20" creationId="{FEFA422F-DCCC-6E83-C8F7-EC88A2EAC6BF}"/>
          </ac:spMkLst>
        </pc:spChg>
        <pc:spChg chg="add mod">
          <ac:chgData name="JongIn Lee" userId="7fae4dd1-1e23-4dde-97cd-154c55a92c32" providerId="ADAL" clId="{6608C3FE-A08C-4F17-89E2-132D8AAED3C1}" dt="2024-02-14T07:16:06.729" v="16262" actId="1036"/>
          <ac:spMkLst>
            <pc:docMk/>
            <pc:sldMk cId="2774641428" sldId="306"/>
            <ac:spMk id="21" creationId="{339BEEC6-ACD7-C0BE-88F2-BBA11C0139CD}"/>
          </ac:spMkLst>
        </pc:spChg>
        <pc:spChg chg="add mod">
          <ac:chgData name="JongIn Lee" userId="7fae4dd1-1e23-4dde-97cd-154c55a92c32" providerId="ADAL" clId="{6608C3FE-A08C-4F17-89E2-132D8AAED3C1}" dt="2024-02-14T07:16:06.729" v="16262" actId="1036"/>
          <ac:spMkLst>
            <pc:docMk/>
            <pc:sldMk cId="2774641428" sldId="306"/>
            <ac:spMk id="22" creationId="{70B554CB-CB0D-8137-8B31-57511690C74D}"/>
          </ac:spMkLst>
        </pc:spChg>
        <pc:spChg chg="add mod">
          <ac:chgData name="JongIn Lee" userId="7fae4dd1-1e23-4dde-97cd-154c55a92c32" providerId="ADAL" clId="{6608C3FE-A08C-4F17-89E2-132D8AAED3C1}" dt="2024-02-14T07:16:06.729" v="16262" actId="1036"/>
          <ac:spMkLst>
            <pc:docMk/>
            <pc:sldMk cId="2774641428" sldId="306"/>
            <ac:spMk id="23" creationId="{7CC359C3-9A41-8CF3-EEC5-37DDD25B5CB5}"/>
          </ac:spMkLst>
        </pc:spChg>
        <pc:spChg chg="add mod">
          <ac:chgData name="JongIn Lee" userId="7fae4dd1-1e23-4dde-97cd-154c55a92c32" providerId="ADAL" clId="{6608C3FE-A08C-4F17-89E2-132D8AAED3C1}" dt="2024-02-14T07:16:06.729" v="16262" actId="1036"/>
          <ac:spMkLst>
            <pc:docMk/>
            <pc:sldMk cId="2774641428" sldId="306"/>
            <ac:spMk id="24" creationId="{F8642240-98DA-3713-E868-BF6F21D9EB83}"/>
          </ac:spMkLst>
        </pc:spChg>
        <pc:spChg chg="add mod">
          <ac:chgData name="JongIn Lee" userId="7fae4dd1-1e23-4dde-97cd-154c55a92c32" providerId="ADAL" clId="{6608C3FE-A08C-4F17-89E2-132D8AAED3C1}" dt="2024-02-14T07:16:06.729" v="16262" actId="1036"/>
          <ac:spMkLst>
            <pc:docMk/>
            <pc:sldMk cId="2774641428" sldId="306"/>
            <ac:spMk id="25" creationId="{A2C15229-3E7E-41FC-D57B-D1696EA8DB54}"/>
          </ac:spMkLst>
        </pc:spChg>
        <pc:spChg chg="add mod">
          <ac:chgData name="JongIn Lee" userId="7fae4dd1-1e23-4dde-97cd-154c55a92c32" providerId="ADAL" clId="{6608C3FE-A08C-4F17-89E2-132D8AAED3C1}" dt="2024-02-14T07:16:01.178" v="16245" actId="1036"/>
          <ac:spMkLst>
            <pc:docMk/>
            <pc:sldMk cId="2774641428" sldId="306"/>
            <ac:spMk id="26" creationId="{6BF6A93C-AC3F-99DB-9C1D-C754A6E6C459}"/>
          </ac:spMkLst>
        </pc:spChg>
        <pc:spChg chg="add del mod">
          <ac:chgData name="JongIn Lee" userId="7fae4dd1-1e23-4dde-97cd-154c55a92c32" providerId="ADAL" clId="{6608C3FE-A08C-4F17-89E2-132D8AAED3C1}" dt="2024-02-14T07:14:33.300" v="16143" actId="478"/>
          <ac:spMkLst>
            <pc:docMk/>
            <pc:sldMk cId="2774641428" sldId="306"/>
            <ac:spMk id="27" creationId="{7DCD7E9E-0434-1C2A-A93A-471CE0B1F6C0}"/>
          </ac:spMkLst>
        </pc:spChg>
        <pc:spChg chg="add mod">
          <ac:chgData name="JongIn Lee" userId="7fae4dd1-1e23-4dde-97cd-154c55a92c32" providerId="ADAL" clId="{6608C3FE-A08C-4F17-89E2-132D8AAED3C1}" dt="2024-02-14T07:16:04.771" v="16261" actId="1036"/>
          <ac:spMkLst>
            <pc:docMk/>
            <pc:sldMk cId="2774641428" sldId="306"/>
            <ac:spMk id="28" creationId="{2EF28C06-5A4D-AA51-31B5-166C5FB9C54A}"/>
          </ac:spMkLst>
        </pc:spChg>
        <pc:spChg chg="add del mod">
          <ac:chgData name="JongIn Lee" userId="7fae4dd1-1e23-4dde-97cd-154c55a92c32" providerId="ADAL" clId="{6608C3FE-A08C-4F17-89E2-132D8AAED3C1}" dt="2024-02-14T08:13:11.549" v="18153" actId="21"/>
          <ac:spMkLst>
            <pc:docMk/>
            <pc:sldMk cId="2774641428" sldId="306"/>
            <ac:spMk id="29" creationId="{645CF1E1-BA6A-D870-F1B5-22F5E0ADFBBC}"/>
          </ac:spMkLst>
        </pc:spChg>
      </pc:sldChg>
      <pc:sldChg chg="addSp delSp modSp add mod ord">
        <pc:chgData name="JongIn Lee" userId="7fae4dd1-1e23-4dde-97cd-154c55a92c32" providerId="ADAL" clId="{6608C3FE-A08C-4F17-89E2-132D8AAED3C1}" dt="2024-02-14T08:21:20.733" v="18656" actId="20577"/>
        <pc:sldMkLst>
          <pc:docMk/>
          <pc:sldMk cId="1440073372" sldId="307"/>
        </pc:sldMkLst>
        <pc:spChg chg="add del mod">
          <ac:chgData name="JongIn Lee" userId="7fae4dd1-1e23-4dde-97cd-154c55a92c32" providerId="ADAL" clId="{6608C3FE-A08C-4F17-89E2-132D8AAED3C1}" dt="2024-02-14T07:41:24.256" v="16890" actId="478"/>
          <ac:spMkLst>
            <pc:docMk/>
            <pc:sldMk cId="1440073372" sldId="307"/>
            <ac:spMk id="2" creationId="{6E6DA33B-809D-CFF8-5D60-B1C899D7A7D4}"/>
          </ac:spMkLst>
        </pc:spChg>
        <pc:spChg chg="add del mod">
          <ac:chgData name="JongIn Lee" userId="7fae4dd1-1e23-4dde-97cd-154c55a92c32" providerId="ADAL" clId="{6608C3FE-A08C-4F17-89E2-132D8AAED3C1}" dt="2024-02-14T07:41:38.963" v="16893" actId="478"/>
          <ac:spMkLst>
            <pc:docMk/>
            <pc:sldMk cId="1440073372" sldId="307"/>
            <ac:spMk id="3" creationId="{0D997F93-4805-6882-D175-499DDACDF0EC}"/>
          </ac:spMkLst>
        </pc:spChg>
        <pc:spChg chg="add del mod">
          <ac:chgData name="JongIn Lee" userId="7fae4dd1-1e23-4dde-97cd-154c55a92c32" providerId="ADAL" clId="{6608C3FE-A08C-4F17-89E2-132D8AAED3C1}" dt="2024-02-14T07:41:54.863" v="16897" actId="478"/>
          <ac:spMkLst>
            <pc:docMk/>
            <pc:sldMk cId="1440073372" sldId="307"/>
            <ac:spMk id="4" creationId="{6A9F56B3-1C83-E43C-2E5A-FB8E1D33CE03}"/>
          </ac:spMkLst>
        </pc:spChg>
        <pc:spChg chg="del">
          <ac:chgData name="JongIn Lee" userId="7fae4dd1-1e23-4dde-97cd-154c55a92c32" providerId="ADAL" clId="{6608C3FE-A08C-4F17-89E2-132D8AAED3C1}" dt="2024-02-14T06:05:50.484" v="15386" actId="478"/>
          <ac:spMkLst>
            <pc:docMk/>
            <pc:sldMk cId="1440073372" sldId="307"/>
            <ac:spMk id="5" creationId="{DD2621BC-307B-DB9E-6476-0538B4EFACA4}"/>
          </ac:spMkLst>
        </pc:spChg>
        <pc:spChg chg="add mod">
          <ac:chgData name="JongIn Lee" userId="7fae4dd1-1e23-4dde-97cd-154c55a92c32" providerId="ADAL" clId="{6608C3FE-A08C-4F17-89E2-132D8AAED3C1}" dt="2024-02-14T07:18:40.380" v="16265" actId="164"/>
          <ac:spMkLst>
            <pc:docMk/>
            <pc:sldMk cId="1440073372" sldId="307"/>
            <ac:spMk id="6" creationId="{4EBE4B41-63C6-7DA4-E215-A41711883F0E}"/>
          </ac:spMkLst>
        </pc:spChg>
        <pc:spChg chg="del mod">
          <ac:chgData name="JongIn Lee" userId="7fae4dd1-1e23-4dde-97cd-154c55a92c32" providerId="ADAL" clId="{6608C3FE-A08C-4F17-89E2-132D8AAED3C1}" dt="2024-02-14T07:36:18.208" v="16267" actId="478"/>
          <ac:spMkLst>
            <pc:docMk/>
            <pc:sldMk cId="1440073372" sldId="307"/>
            <ac:spMk id="7" creationId="{FC2C0E9D-0192-7FC6-48DE-6284F742692D}"/>
          </ac:spMkLst>
        </pc:spChg>
        <pc:spChg chg="add mod">
          <ac:chgData name="JongIn Lee" userId="7fae4dd1-1e23-4dde-97cd-154c55a92c32" providerId="ADAL" clId="{6608C3FE-A08C-4F17-89E2-132D8AAED3C1}" dt="2024-02-14T07:37:06.935" v="16305" actId="1038"/>
          <ac:spMkLst>
            <pc:docMk/>
            <pc:sldMk cId="1440073372" sldId="307"/>
            <ac:spMk id="8" creationId="{6D577A6E-FD7F-D037-F30A-FE03E5F2B415}"/>
          </ac:spMkLst>
        </pc:spChg>
        <pc:spChg chg="add mod">
          <ac:chgData name="JongIn Lee" userId="7fae4dd1-1e23-4dde-97cd-154c55a92c32" providerId="ADAL" clId="{6608C3FE-A08C-4F17-89E2-132D8AAED3C1}" dt="2024-02-14T07:18:40.380" v="16265" actId="164"/>
          <ac:spMkLst>
            <pc:docMk/>
            <pc:sldMk cId="1440073372" sldId="307"/>
            <ac:spMk id="9" creationId="{812A8EBD-3769-CFDF-799D-09ADF3B46BB0}"/>
          </ac:spMkLst>
        </pc:spChg>
        <pc:spChg chg="add mod">
          <ac:chgData name="JongIn Lee" userId="7fae4dd1-1e23-4dde-97cd-154c55a92c32" providerId="ADAL" clId="{6608C3FE-A08C-4F17-89E2-132D8AAED3C1}" dt="2024-02-14T07:18:40.380" v="16265" actId="164"/>
          <ac:spMkLst>
            <pc:docMk/>
            <pc:sldMk cId="1440073372" sldId="307"/>
            <ac:spMk id="10" creationId="{37DC149C-574E-0698-60D7-579E5A0029B7}"/>
          </ac:spMkLst>
        </pc:spChg>
        <pc:spChg chg="add mod">
          <ac:chgData name="JongIn Lee" userId="7fae4dd1-1e23-4dde-97cd-154c55a92c32" providerId="ADAL" clId="{6608C3FE-A08C-4F17-89E2-132D8AAED3C1}" dt="2024-02-14T07:37:05" v="16296" actId="1038"/>
          <ac:spMkLst>
            <pc:docMk/>
            <pc:sldMk cId="1440073372" sldId="307"/>
            <ac:spMk id="11" creationId="{DA5A1917-D212-60AE-F8B1-0562955D9C2A}"/>
          </ac:spMkLst>
        </pc:spChg>
        <pc:spChg chg="add mod">
          <ac:chgData name="JongIn Lee" userId="7fae4dd1-1e23-4dde-97cd-154c55a92c32" providerId="ADAL" clId="{6608C3FE-A08C-4F17-89E2-132D8AAED3C1}" dt="2024-02-14T07:37:05.976" v="16300" actId="1038"/>
          <ac:spMkLst>
            <pc:docMk/>
            <pc:sldMk cId="1440073372" sldId="307"/>
            <ac:spMk id="12" creationId="{8AF7494B-4FD1-7577-711C-80BA2C512227}"/>
          </ac:spMkLst>
        </pc:spChg>
        <pc:spChg chg="del">
          <ac:chgData name="JongIn Lee" userId="7fae4dd1-1e23-4dde-97cd-154c55a92c32" providerId="ADAL" clId="{6608C3FE-A08C-4F17-89E2-132D8AAED3C1}" dt="2024-02-14T06:05:50.484" v="15386" actId="478"/>
          <ac:spMkLst>
            <pc:docMk/>
            <pc:sldMk cId="1440073372" sldId="307"/>
            <ac:spMk id="13" creationId="{964C0FC6-2E49-8517-EF35-018382CF379C}"/>
          </ac:spMkLst>
        </pc:spChg>
        <pc:spChg chg="add mod">
          <ac:chgData name="JongIn Lee" userId="7fae4dd1-1e23-4dde-97cd-154c55a92c32" providerId="ADAL" clId="{6608C3FE-A08C-4F17-89E2-132D8AAED3C1}" dt="2024-02-14T07:18:40.380" v="16265" actId="164"/>
          <ac:spMkLst>
            <pc:docMk/>
            <pc:sldMk cId="1440073372" sldId="307"/>
            <ac:spMk id="14" creationId="{DBE82B51-3505-5627-AD93-08D3FE215EF4}"/>
          </ac:spMkLst>
        </pc:spChg>
        <pc:spChg chg="del">
          <ac:chgData name="JongIn Lee" userId="7fae4dd1-1e23-4dde-97cd-154c55a92c32" providerId="ADAL" clId="{6608C3FE-A08C-4F17-89E2-132D8AAED3C1}" dt="2024-02-14T06:05:50.484" v="15386" actId="478"/>
          <ac:spMkLst>
            <pc:docMk/>
            <pc:sldMk cId="1440073372" sldId="307"/>
            <ac:spMk id="15" creationId="{964649A9-ADB6-ABA0-1C11-D72C6C5D4BC5}"/>
          </ac:spMkLst>
        </pc:spChg>
        <pc:spChg chg="del mod">
          <ac:chgData name="JongIn Lee" userId="7fae4dd1-1e23-4dde-97cd-154c55a92c32" providerId="ADAL" clId="{6608C3FE-A08C-4F17-89E2-132D8AAED3C1}" dt="2024-02-14T07:18:38.353" v="16263" actId="478"/>
          <ac:spMkLst>
            <pc:docMk/>
            <pc:sldMk cId="1440073372" sldId="307"/>
            <ac:spMk id="16" creationId="{0FA4FEB9-84C7-AE86-5008-E2F8A10FCEA8}"/>
          </ac:spMkLst>
        </pc:spChg>
        <pc:spChg chg="del mod">
          <ac:chgData name="JongIn Lee" userId="7fae4dd1-1e23-4dde-97cd-154c55a92c32" providerId="ADAL" clId="{6608C3FE-A08C-4F17-89E2-132D8AAED3C1}" dt="2024-02-14T07:18:38.353" v="16263" actId="478"/>
          <ac:spMkLst>
            <pc:docMk/>
            <pc:sldMk cId="1440073372" sldId="307"/>
            <ac:spMk id="17" creationId="{60DB0312-B1D8-01FE-4671-4E97616D9C38}"/>
          </ac:spMkLst>
        </pc:spChg>
        <pc:spChg chg="del mod">
          <ac:chgData name="JongIn Lee" userId="7fae4dd1-1e23-4dde-97cd-154c55a92c32" providerId="ADAL" clId="{6608C3FE-A08C-4F17-89E2-132D8AAED3C1}" dt="2024-02-14T07:18:38.353" v="16263" actId="478"/>
          <ac:spMkLst>
            <pc:docMk/>
            <pc:sldMk cId="1440073372" sldId="307"/>
            <ac:spMk id="18" creationId="{2E438739-136E-0DBB-6A84-E5DCE4C01C4A}"/>
          </ac:spMkLst>
        </pc:spChg>
        <pc:spChg chg="del mod">
          <ac:chgData name="JongIn Lee" userId="7fae4dd1-1e23-4dde-97cd-154c55a92c32" providerId="ADAL" clId="{6608C3FE-A08C-4F17-89E2-132D8AAED3C1}" dt="2024-02-14T07:18:38.353" v="16263" actId="478"/>
          <ac:spMkLst>
            <pc:docMk/>
            <pc:sldMk cId="1440073372" sldId="307"/>
            <ac:spMk id="19" creationId="{A3FAEF50-833B-24CB-0352-14C5E739B713}"/>
          </ac:spMkLst>
        </pc:spChg>
        <pc:spChg chg="del">
          <ac:chgData name="JongIn Lee" userId="7fae4dd1-1e23-4dde-97cd-154c55a92c32" providerId="ADAL" clId="{6608C3FE-A08C-4F17-89E2-132D8AAED3C1}" dt="2024-02-14T06:05:50.484" v="15386" actId="478"/>
          <ac:spMkLst>
            <pc:docMk/>
            <pc:sldMk cId="1440073372" sldId="307"/>
            <ac:spMk id="20" creationId="{54F0169A-3087-7788-62CE-EC221CD0AAEE}"/>
          </ac:spMkLst>
        </pc:spChg>
        <pc:spChg chg="del mod">
          <ac:chgData name="JongIn Lee" userId="7fae4dd1-1e23-4dde-97cd-154c55a92c32" providerId="ADAL" clId="{6608C3FE-A08C-4F17-89E2-132D8AAED3C1}" dt="2024-02-14T07:18:38.353" v="16263" actId="478"/>
          <ac:spMkLst>
            <pc:docMk/>
            <pc:sldMk cId="1440073372" sldId="307"/>
            <ac:spMk id="21" creationId="{535E4B11-BC18-68C9-995B-3E418737BB83}"/>
          </ac:spMkLst>
        </pc:spChg>
        <pc:spChg chg="del mod">
          <ac:chgData name="JongIn Lee" userId="7fae4dd1-1e23-4dde-97cd-154c55a92c32" providerId="ADAL" clId="{6608C3FE-A08C-4F17-89E2-132D8AAED3C1}" dt="2024-02-14T07:18:38.353" v="16263" actId="478"/>
          <ac:spMkLst>
            <pc:docMk/>
            <pc:sldMk cId="1440073372" sldId="307"/>
            <ac:spMk id="22" creationId="{49A2806F-AD35-9D6B-3A00-FD5E5777C9D2}"/>
          </ac:spMkLst>
        </pc:spChg>
        <pc:spChg chg="del mod">
          <ac:chgData name="JongIn Lee" userId="7fae4dd1-1e23-4dde-97cd-154c55a92c32" providerId="ADAL" clId="{6608C3FE-A08C-4F17-89E2-132D8AAED3C1}" dt="2024-02-14T07:18:38.353" v="16263" actId="478"/>
          <ac:spMkLst>
            <pc:docMk/>
            <pc:sldMk cId="1440073372" sldId="307"/>
            <ac:spMk id="23" creationId="{4982F110-19CF-64E8-023F-7785FBFF1588}"/>
          </ac:spMkLst>
        </pc:spChg>
        <pc:spChg chg="del mod">
          <ac:chgData name="JongIn Lee" userId="7fae4dd1-1e23-4dde-97cd-154c55a92c32" providerId="ADAL" clId="{6608C3FE-A08C-4F17-89E2-132D8AAED3C1}" dt="2024-02-14T07:18:38.353" v="16263" actId="478"/>
          <ac:spMkLst>
            <pc:docMk/>
            <pc:sldMk cId="1440073372" sldId="307"/>
            <ac:spMk id="24" creationId="{A84D4837-E50B-F085-2A6A-C7F3D6DB5794}"/>
          </ac:spMkLst>
        </pc:spChg>
        <pc:spChg chg="del mod">
          <ac:chgData name="JongIn Lee" userId="7fae4dd1-1e23-4dde-97cd-154c55a92c32" providerId="ADAL" clId="{6608C3FE-A08C-4F17-89E2-132D8AAED3C1}" dt="2024-02-14T07:18:38.353" v="16263" actId="478"/>
          <ac:spMkLst>
            <pc:docMk/>
            <pc:sldMk cId="1440073372" sldId="307"/>
            <ac:spMk id="25" creationId="{E4D7D673-5E2B-19EC-0E2A-8EE1295212D3}"/>
          </ac:spMkLst>
        </pc:spChg>
        <pc:spChg chg="del">
          <ac:chgData name="JongIn Lee" userId="7fae4dd1-1e23-4dde-97cd-154c55a92c32" providerId="ADAL" clId="{6608C3FE-A08C-4F17-89E2-132D8AAED3C1}" dt="2024-02-14T06:05:50.484" v="15386" actId="478"/>
          <ac:spMkLst>
            <pc:docMk/>
            <pc:sldMk cId="1440073372" sldId="307"/>
            <ac:spMk id="26" creationId="{7D800C0C-8472-5A5F-5AAA-1E56F32EA4D2}"/>
          </ac:spMkLst>
        </pc:spChg>
        <pc:spChg chg="del">
          <ac:chgData name="JongIn Lee" userId="7fae4dd1-1e23-4dde-97cd-154c55a92c32" providerId="ADAL" clId="{6608C3FE-A08C-4F17-89E2-132D8AAED3C1}" dt="2024-02-14T06:06:01.260" v="15420" actId="478"/>
          <ac:spMkLst>
            <pc:docMk/>
            <pc:sldMk cId="1440073372" sldId="307"/>
            <ac:spMk id="27" creationId="{D8AB8489-4F44-B7A3-1324-47E369452CDB}"/>
          </ac:spMkLst>
        </pc:spChg>
        <pc:spChg chg="add mod">
          <ac:chgData name="JongIn Lee" userId="7fae4dd1-1e23-4dde-97cd-154c55a92c32" providerId="ADAL" clId="{6608C3FE-A08C-4F17-89E2-132D8AAED3C1}" dt="2024-02-14T07:37:08.241" v="16306" actId="1037"/>
          <ac:spMkLst>
            <pc:docMk/>
            <pc:sldMk cId="1440073372" sldId="307"/>
            <ac:spMk id="28" creationId="{AA4FA01D-AB21-4753-1939-98441DBFFB94}"/>
          </ac:spMkLst>
        </pc:spChg>
        <pc:spChg chg="add mod">
          <ac:chgData name="JongIn Lee" userId="7fae4dd1-1e23-4dde-97cd-154c55a92c32" providerId="ADAL" clId="{6608C3FE-A08C-4F17-89E2-132D8AAED3C1}" dt="2024-02-14T07:18:40.380" v="16265" actId="164"/>
          <ac:spMkLst>
            <pc:docMk/>
            <pc:sldMk cId="1440073372" sldId="307"/>
            <ac:spMk id="29" creationId="{EAB11E9C-D465-7A3C-3B61-FC192F241CAA}"/>
          </ac:spMkLst>
        </pc:spChg>
        <pc:spChg chg="add mod">
          <ac:chgData name="JongIn Lee" userId="7fae4dd1-1e23-4dde-97cd-154c55a92c32" providerId="ADAL" clId="{6608C3FE-A08C-4F17-89E2-132D8AAED3C1}" dt="2024-02-14T08:21:20.733" v="18656" actId="20577"/>
          <ac:spMkLst>
            <pc:docMk/>
            <pc:sldMk cId="1440073372" sldId="307"/>
            <ac:spMk id="31" creationId="{D89EC8F0-7275-5A2A-BAB2-0E3332B88C3B}"/>
          </ac:spMkLst>
        </pc:spChg>
        <pc:spChg chg="add mod">
          <ac:chgData name="JongIn Lee" userId="7fae4dd1-1e23-4dde-97cd-154c55a92c32" providerId="ADAL" clId="{6608C3FE-A08C-4F17-89E2-132D8AAED3C1}" dt="2024-02-14T07:47:09.785" v="17354" actId="1036"/>
          <ac:spMkLst>
            <pc:docMk/>
            <pc:sldMk cId="1440073372" sldId="307"/>
            <ac:spMk id="32" creationId="{8F61E6D2-4702-61BE-B8D4-1DECF646B407}"/>
          </ac:spMkLst>
        </pc:spChg>
        <pc:spChg chg="add mod">
          <ac:chgData name="JongIn Lee" userId="7fae4dd1-1e23-4dde-97cd-154c55a92c32" providerId="ADAL" clId="{6608C3FE-A08C-4F17-89E2-132D8AAED3C1}" dt="2024-02-14T07:47:09.785" v="17354" actId="1036"/>
          <ac:spMkLst>
            <pc:docMk/>
            <pc:sldMk cId="1440073372" sldId="307"/>
            <ac:spMk id="33" creationId="{C063B1D9-A125-D7C5-0718-5E9482C10F57}"/>
          </ac:spMkLst>
        </pc:spChg>
        <pc:spChg chg="add mod">
          <ac:chgData name="JongIn Lee" userId="7fae4dd1-1e23-4dde-97cd-154c55a92c32" providerId="ADAL" clId="{6608C3FE-A08C-4F17-89E2-132D8AAED3C1}" dt="2024-02-14T07:47:17.218" v="17356" actId="1037"/>
          <ac:spMkLst>
            <pc:docMk/>
            <pc:sldMk cId="1440073372" sldId="307"/>
            <ac:spMk id="36" creationId="{58E97075-7B76-B88D-9772-DF7F6AB4D409}"/>
          </ac:spMkLst>
        </pc:spChg>
        <pc:spChg chg="add mod">
          <ac:chgData name="JongIn Lee" userId="7fae4dd1-1e23-4dde-97cd-154c55a92c32" providerId="ADAL" clId="{6608C3FE-A08C-4F17-89E2-132D8AAED3C1}" dt="2024-02-14T07:47:17.218" v="17356" actId="1037"/>
          <ac:spMkLst>
            <pc:docMk/>
            <pc:sldMk cId="1440073372" sldId="307"/>
            <ac:spMk id="37" creationId="{F6276A19-0FE7-8A60-7BDB-69D88C49A0B5}"/>
          </ac:spMkLst>
        </pc:spChg>
        <pc:spChg chg="add mod">
          <ac:chgData name="JongIn Lee" userId="7fae4dd1-1e23-4dde-97cd-154c55a92c32" providerId="ADAL" clId="{6608C3FE-A08C-4F17-89E2-132D8AAED3C1}" dt="2024-02-14T07:49:30.929" v="17619" actId="20577"/>
          <ac:spMkLst>
            <pc:docMk/>
            <pc:sldMk cId="1440073372" sldId="307"/>
            <ac:spMk id="39" creationId="{3A4E781E-2AE7-8954-A3C6-E7162418E181}"/>
          </ac:spMkLst>
        </pc:spChg>
        <pc:spChg chg="add del mod">
          <ac:chgData name="JongIn Lee" userId="7fae4dd1-1e23-4dde-97cd-154c55a92c32" providerId="ADAL" clId="{6608C3FE-A08C-4F17-89E2-132D8AAED3C1}" dt="2024-02-14T07:43:07.051" v="17015" actId="478"/>
          <ac:spMkLst>
            <pc:docMk/>
            <pc:sldMk cId="1440073372" sldId="307"/>
            <ac:spMk id="40" creationId="{0F7899BE-D517-5D27-64DC-B0657390B43B}"/>
          </ac:spMkLst>
        </pc:spChg>
        <pc:spChg chg="add mod">
          <ac:chgData name="JongIn Lee" userId="7fae4dd1-1e23-4dde-97cd-154c55a92c32" providerId="ADAL" clId="{6608C3FE-A08C-4F17-89E2-132D8AAED3C1}" dt="2024-02-14T07:47:34.685" v="17365" actId="20577"/>
          <ac:spMkLst>
            <pc:docMk/>
            <pc:sldMk cId="1440073372" sldId="307"/>
            <ac:spMk id="45" creationId="{29A6CEC9-C8FD-D8DA-7C31-F1B11B01AF8C}"/>
          </ac:spMkLst>
        </pc:spChg>
        <pc:grpChg chg="add mod">
          <ac:chgData name="JongIn Lee" userId="7fae4dd1-1e23-4dde-97cd-154c55a92c32" providerId="ADAL" clId="{6608C3FE-A08C-4F17-89E2-132D8AAED3C1}" dt="2024-02-14T07:36:30.343" v="16275" actId="1035"/>
          <ac:grpSpMkLst>
            <pc:docMk/>
            <pc:sldMk cId="1440073372" sldId="307"/>
            <ac:grpSpMk id="30" creationId="{6D2365D0-00A9-8D80-E8D0-C0FC28EABF88}"/>
          </ac:grpSpMkLst>
        </pc:grpChg>
        <pc:cxnChg chg="add mod">
          <ac:chgData name="JongIn Lee" userId="7fae4dd1-1e23-4dde-97cd-154c55a92c32" providerId="ADAL" clId="{6608C3FE-A08C-4F17-89E2-132D8AAED3C1}" dt="2024-02-14T07:47:09.785" v="17354" actId="1036"/>
          <ac:cxnSpMkLst>
            <pc:docMk/>
            <pc:sldMk cId="1440073372" sldId="307"/>
            <ac:cxnSpMk id="35" creationId="{EDAE5B25-11D9-1EEC-8024-0E016D2854D2}"/>
          </ac:cxnSpMkLst>
        </pc:cxnChg>
        <pc:cxnChg chg="add mod">
          <ac:chgData name="JongIn Lee" userId="7fae4dd1-1e23-4dde-97cd-154c55a92c32" providerId="ADAL" clId="{6608C3FE-A08C-4F17-89E2-132D8AAED3C1}" dt="2024-02-14T07:47:17.218" v="17356" actId="1037"/>
          <ac:cxnSpMkLst>
            <pc:docMk/>
            <pc:sldMk cId="1440073372" sldId="307"/>
            <ac:cxnSpMk id="42" creationId="{D8A4BC29-D2DF-738B-2137-C0BEFED70160}"/>
          </ac:cxnSpMkLst>
        </pc:cxnChg>
        <pc:cxnChg chg="add mod">
          <ac:chgData name="JongIn Lee" userId="7fae4dd1-1e23-4dde-97cd-154c55a92c32" providerId="ADAL" clId="{6608C3FE-A08C-4F17-89E2-132D8AAED3C1}" dt="2024-02-14T07:47:09.785" v="17354" actId="1036"/>
          <ac:cxnSpMkLst>
            <pc:docMk/>
            <pc:sldMk cId="1440073372" sldId="307"/>
            <ac:cxnSpMk id="47" creationId="{D2A1D292-F6BC-0526-4310-D9716D4183F8}"/>
          </ac:cxnSpMkLst>
        </pc:cxnChg>
        <pc:cxnChg chg="add mod">
          <ac:chgData name="JongIn Lee" userId="7fae4dd1-1e23-4dde-97cd-154c55a92c32" providerId="ADAL" clId="{6608C3FE-A08C-4F17-89E2-132D8AAED3C1}" dt="2024-02-14T07:47:17.218" v="17356" actId="1037"/>
          <ac:cxnSpMkLst>
            <pc:docMk/>
            <pc:sldMk cId="1440073372" sldId="307"/>
            <ac:cxnSpMk id="48" creationId="{FCD92277-3A3E-BF96-CAAE-F10846F172A5}"/>
          </ac:cxnSpMkLst>
        </pc:cxnChg>
        <pc:cxnChg chg="add mod">
          <ac:chgData name="JongIn Lee" userId="7fae4dd1-1e23-4dde-97cd-154c55a92c32" providerId="ADAL" clId="{6608C3FE-A08C-4F17-89E2-132D8AAED3C1}" dt="2024-02-14T07:49:38.814" v="17620" actId="571"/>
          <ac:cxnSpMkLst>
            <pc:docMk/>
            <pc:sldMk cId="1440073372" sldId="307"/>
            <ac:cxnSpMk id="51" creationId="{2D4EABC3-E1B1-F307-573F-0FB6ADB679B4}"/>
          </ac:cxnSpMkLst>
        </pc:cxnChg>
        <pc:cxnChg chg="add mod">
          <ac:chgData name="JongIn Lee" userId="7fae4dd1-1e23-4dde-97cd-154c55a92c32" providerId="ADAL" clId="{6608C3FE-A08C-4F17-89E2-132D8AAED3C1}" dt="2024-02-14T07:49:54.145" v="17623" actId="14100"/>
          <ac:cxnSpMkLst>
            <pc:docMk/>
            <pc:sldMk cId="1440073372" sldId="307"/>
            <ac:cxnSpMk id="52" creationId="{EEA0F3B1-F8A5-9D57-8423-A0C2A8B7FBD3}"/>
          </ac:cxnSpMkLst>
        </pc:cxnChg>
      </pc:sldChg>
      <pc:sldChg chg="addSp delSp modSp add mod">
        <pc:chgData name="JongIn Lee" userId="7fae4dd1-1e23-4dde-97cd-154c55a92c32" providerId="ADAL" clId="{6608C3FE-A08C-4F17-89E2-132D8AAED3C1}" dt="2024-02-15T06:03:43.143" v="24415" actId="14100"/>
        <pc:sldMkLst>
          <pc:docMk/>
          <pc:sldMk cId="3477727032" sldId="308"/>
        </pc:sldMkLst>
        <pc:spChg chg="add mod">
          <ac:chgData name="JongIn Lee" userId="7fae4dd1-1e23-4dde-97cd-154c55a92c32" providerId="ADAL" clId="{6608C3FE-A08C-4F17-89E2-132D8AAED3C1}" dt="2024-02-15T06:03:38.261" v="24414" actId="1076"/>
          <ac:spMkLst>
            <pc:docMk/>
            <pc:sldMk cId="3477727032" sldId="308"/>
            <ac:spMk id="2" creationId="{16E091E9-E405-52BC-F603-4BFBC45EFE07}"/>
          </ac:spMkLst>
        </pc:spChg>
        <pc:spChg chg="del mod">
          <ac:chgData name="JongIn Lee" userId="7fae4dd1-1e23-4dde-97cd-154c55a92c32" providerId="ADAL" clId="{6608C3FE-A08C-4F17-89E2-132D8AAED3C1}" dt="2024-02-14T07:58:58.691" v="18111" actId="478"/>
          <ac:spMkLst>
            <pc:docMk/>
            <pc:sldMk cId="3477727032" sldId="308"/>
            <ac:spMk id="2" creationId="{70789C47-51C0-8EE0-A30F-2FB9D8F96264}"/>
          </ac:spMkLst>
        </pc:spChg>
        <pc:spChg chg="del mod">
          <ac:chgData name="JongIn Lee" userId="7fae4dd1-1e23-4dde-97cd-154c55a92c32" providerId="ADAL" clId="{6608C3FE-A08C-4F17-89E2-132D8AAED3C1}" dt="2024-02-14T07:58:58.691" v="18111" actId="478"/>
          <ac:spMkLst>
            <pc:docMk/>
            <pc:sldMk cId="3477727032" sldId="308"/>
            <ac:spMk id="3" creationId="{044B0E80-8395-D108-CA37-DBDC926E1FB9}"/>
          </ac:spMkLst>
        </pc:spChg>
        <pc:spChg chg="del mod">
          <ac:chgData name="JongIn Lee" userId="7fae4dd1-1e23-4dde-97cd-154c55a92c32" providerId="ADAL" clId="{6608C3FE-A08C-4F17-89E2-132D8AAED3C1}" dt="2024-02-14T07:58:58.691" v="18111" actId="478"/>
          <ac:spMkLst>
            <pc:docMk/>
            <pc:sldMk cId="3477727032" sldId="308"/>
            <ac:spMk id="4" creationId="{9736CAAF-B3C3-85B1-4FAC-4838D3963CA2}"/>
          </ac:spMkLst>
        </pc:spChg>
        <pc:spChg chg="del mod">
          <ac:chgData name="JongIn Lee" userId="7fae4dd1-1e23-4dde-97cd-154c55a92c32" providerId="ADAL" clId="{6608C3FE-A08C-4F17-89E2-132D8AAED3C1}" dt="2024-02-14T07:58:58.691" v="18111" actId="478"/>
          <ac:spMkLst>
            <pc:docMk/>
            <pc:sldMk cId="3477727032" sldId="308"/>
            <ac:spMk id="5" creationId="{D06CF5BE-0843-A5E9-F362-C20729B8DE6D}"/>
          </ac:spMkLst>
        </pc:spChg>
        <pc:spChg chg="del mod">
          <ac:chgData name="JongIn Lee" userId="7fae4dd1-1e23-4dde-97cd-154c55a92c32" providerId="ADAL" clId="{6608C3FE-A08C-4F17-89E2-132D8AAED3C1}" dt="2024-02-14T07:58:58.691" v="18111" actId="478"/>
          <ac:spMkLst>
            <pc:docMk/>
            <pc:sldMk cId="3477727032" sldId="308"/>
            <ac:spMk id="6" creationId="{438E090A-A77F-097E-FFCF-F8E5B3316F1C}"/>
          </ac:spMkLst>
        </pc:spChg>
        <pc:spChg chg="del mod">
          <ac:chgData name="JongIn Lee" userId="7fae4dd1-1e23-4dde-97cd-154c55a92c32" providerId="ADAL" clId="{6608C3FE-A08C-4F17-89E2-132D8AAED3C1}" dt="2024-02-14T07:58:58.691" v="18111" actId="478"/>
          <ac:spMkLst>
            <pc:docMk/>
            <pc:sldMk cId="3477727032" sldId="308"/>
            <ac:spMk id="7" creationId="{FF8BCB26-E3A8-D029-23AB-43AF0B7A4CED}"/>
          </ac:spMkLst>
        </pc:spChg>
        <pc:spChg chg="del mod">
          <ac:chgData name="JongIn Lee" userId="7fae4dd1-1e23-4dde-97cd-154c55a92c32" providerId="ADAL" clId="{6608C3FE-A08C-4F17-89E2-132D8AAED3C1}" dt="2024-02-15T06:03:27.159" v="24411" actId="478"/>
          <ac:spMkLst>
            <pc:docMk/>
            <pc:sldMk cId="3477727032" sldId="308"/>
            <ac:spMk id="8" creationId="{7C38791C-7C28-0313-4677-FE4B4C33F6BC}"/>
          </ac:spMkLst>
        </pc:spChg>
        <pc:spChg chg="mod">
          <ac:chgData name="JongIn Lee" userId="7fae4dd1-1e23-4dde-97cd-154c55a92c32" providerId="ADAL" clId="{6608C3FE-A08C-4F17-89E2-132D8AAED3C1}" dt="2024-02-15T06:03:38.261" v="24414" actId="1076"/>
          <ac:spMkLst>
            <pc:docMk/>
            <pc:sldMk cId="3477727032" sldId="308"/>
            <ac:spMk id="9" creationId="{6F818495-91D9-CD02-E37F-0AFD34153F98}"/>
          </ac:spMkLst>
        </pc:spChg>
        <pc:spChg chg="del mod">
          <ac:chgData name="JongIn Lee" userId="7fae4dd1-1e23-4dde-97cd-154c55a92c32" providerId="ADAL" clId="{6608C3FE-A08C-4F17-89E2-132D8AAED3C1}" dt="2024-02-14T07:58:58.691" v="18111" actId="478"/>
          <ac:spMkLst>
            <pc:docMk/>
            <pc:sldMk cId="3477727032" sldId="308"/>
            <ac:spMk id="10" creationId="{4BAA9E76-EC01-AF39-1606-2AF51E038433}"/>
          </ac:spMkLst>
        </pc:spChg>
        <pc:spChg chg="add mod">
          <ac:chgData name="JongIn Lee" userId="7fae4dd1-1e23-4dde-97cd-154c55a92c32" providerId="ADAL" clId="{6608C3FE-A08C-4F17-89E2-132D8AAED3C1}" dt="2024-02-15T06:03:32.508" v="24412" actId="1076"/>
          <ac:spMkLst>
            <pc:docMk/>
            <pc:sldMk cId="3477727032" sldId="308"/>
            <ac:spMk id="11" creationId="{BEB540C4-E537-E7FE-281F-B2909B733A5D}"/>
          </ac:spMkLst>
        </pc:spChg>
        <pc:spChg chg="add mod">
          <ac:chgData name="JongIn Lee" userId="7fae4dd1-1e23-4dde-97cd-154c55a92c32" providerId="ADAL" clId="{6608C3FE-A08C-4F17-89E2-132D8AAED3C1}" dt="2024-02-15T06:03:43.143" v="24415" actId="14100"/>
          <ac:spMkLst>
            <pc:docMk/>
            <pc:sldMk cId="3477727032" sldId="308"/>
            <ac:spMk id="12" creationId="{18987D9F-C0E6-6C68-5574-F01F4CC6F343}"/>
          </ac:spMkLst>
        </pc:spChg>
        <pc:picChg chg="del">
          <ac:chgData name="JongIn Lee" userId="7fae4dd1-1e23-4dde-97cd-154c55a92c32" providerId="ADAL" clId="{6608C3FE-A08C-4F17-89E2-132D8AAED3C1}" dt="2024-02-14T06:08:44.462" v="15798" actId="478"/>
          <ac:picMkLst>
            <pc:docMk/>
            <pc:sldMk cId="3477727032" sldId="308"/>
            <ac:picMk id="2050" creationId="{64BB7E3E-6CA3-1C27-EA6E-BDFFA2E15069}"/>
          </ac:picMkLst>
        </pc:picChg>
      </pc:sldChg>
      <pc:sldChg chg="addSp delSp modSp add mod ord">
        <pc:chgData name="JongIn Lee" userId="7fae4dd1-1e23-4dde-97cd-154c55a92c32" providerId="ADAL" clId="{6608C3FE-A08C-4F17-89E2-132D8AAED3C1}" dt="2024-02-15T06:03:06.796" v="24406" actId="1038"/>
        <pc:sldMkLst>
          <pc:docMk/>
          <pc:sldMk cId="4121551450" sldId="309"/>
        </pc:sldMkLst>
        <pc:spChg chg="del">
          <ac:chgData name="JongIn Lee" userId="7fae4dd1-1e23-4dde-97cd-154c55a92c32" providerId="ADAL" clId="{6608C3FE-A08C-4F17-89E2-132D8AAED3C1}" dt="2024-02-14T08:35:03.494" v="18935" actId="478"/>
          <ac:spMkLst>
            <pc:docMk/>
            <pc:sldMk cId="4121551450" sldId="309"/>
            <ac:spMk id="2" creationId="{14D6D005-2978-F911-EC30-56D16A0E8661}"/>
          </ac:spMkLst>
        </pc:spChg>
        <pc:spChg chg="add del mod">
          <ac:chgData name="JongIn Lee" userId="7fae4dd1-1e23-4dde-97cd-154c55a92c32" providerId="ADAL" clId="{6608C3FE-A08C-4F17-89E2-132D8AAED3C1}" dt="2024-02-15T06:02:54.443" v="24393" actId="478"/>
          <ac:spMkLst>
            <pc:docMk/>
            <pc:sldMk cId="4121551450" sldId="309"/>
            <ac:spMk id="2" creationId="{8300A978-B07A-910B-1081-90C16233C5D1}"/>
          </ac:spMkLst>
        </pc:spChg>
        <pc:spChg chg="del">
          <ac:chgData name="JongIn Lee" userId="7fae4dd1-1e23-4dde-97cd-154c55a92c32" providerId="ADAL" clId="{6608C3FE-A08C-4F17-89E2-132D8AAED3C1}" dt="2024-02-14T08:35:03.494" v="18935" actId="478"/>
          <ac:spMkLst>
            <pc:docMk/>
            <pc:sldMk cId="4121551450" sldId="309"/>
            <ac:spMk id="3" creationId="{464F240C-3BD1-BD4A-AE03-85EA83AE69DE}"/>
          </ac:spMkLst>
        </pc:spChg>
        <pc:spChg chg="del">
          <ac:chgData name="JongIn Lee" userId="7fae4dd1-1e23-4dde-97cd-154c55a92c32" providerId="ADAL" clId="{6608C3FE-A08C-4F17-89E2-132D8AAED3C1}" dt="2024-02-14T08:35:03.494" v="18935" actId="478"/>
          <ac:spMkLst>
            <pc:docMk/>
            <pc:sldMk cId="4121551450" sldId="309"/>
            <ac:spMk id="4" creationId="{8D161318-8AE7-B47D-A3A4-4E38DC3CCAE8}"/>
          </ac:spMkLst>
        </pc:spChg>
        <pc:spChg chg="del">
          <ac:chgData name="JongIn Lee" userId="7fae4dd1-1e23-4dde-97cd-154c55a92c32" providerId="ADAL" clId="{6608C3FE-A08C-4F17-89E2-132D8AAED3C1}" dt="2024-02-14T08:35:03.494" v="18935" actId="478"/>
          <ac:spMkLst>
            <pc:docMk/>
            <pc:sldMk cId="4121551450" sldId="309"/>
            <ac:spMk id="5" creationId="{A49D2A39-4249-1D7C-C1CA-022EC0D28FC5}"/>
          </ac:spMkLst>
        </pc:spChg>
        <pc:spChg chg="del">
          <ac:chgData name="JongIn Lee" userId="7fae4dd1-1e23-4dde-97cd-154c55a92c32" providerId="ADAL" clId="{6608C3FE-A08C-4F17-89E2-132D8AAED3C1}" dt="2024-02-14T08:35:03.494" v="18935" actId="478"/>
          <ac:spMkLst>
            <pc:docMk/>
            <pc:sldMk cId="4121551450" sldId="309"/>
            <ac:spMk id="6" creationId="{EBDF9781-6469-DD5F-6D66-49F34752CCDD}"/>
          </ac:spMkLst>
        </pc:spChg>
        <pc:spChg chg="del">
          <ac:chgData name="JongIn Lee" userId="7fae4dd1-1e23-4dde-97cd-154c55a92c32" providerId="ADAL" clId="{6608C3FE-A08C-4F17-89E2-132D8AAED3C1}" dt="2024-02-14T08:35:03.494" v="18935" actId="478"/>
          <ac:spMkLst>
            <pc:docMk/>
            <pc:sldMk cId="4121551450" sldId="309"/>
            <ac:spMk id="7" creationId="{657DB16E-BAAE-3310-74B4-0C4AE9D6C06B}"/>
          </ac:spMkLst>
        </pc:spChg>
        <pc:spChg chg="mod">
          <ac:chgData name="JongIn Lee" userId="7fae4dd1-1e23-4dde-97cd-154c55a92c32" providerId="ADAL" clId="{6608C3FE-A08C-4F17-89E2-132D8AAED3C1}" dt="2024-02-15T06:02:51.799" v="24392" actId="1076"/>
          <ac:spMkLst>
            <pc:docMk/>
            <pc:sldMk cId="4121551450" sldId="309"/>
            <ac:spMk id="8" creationId="{7F44F6FB-4DA8-9D75-1C5C-E056CC295D67}"/>
          </ac:spMkLst>
        </pc:spChg>
        <pc:spChg chg="mod">
          <ac:chgData name="JongIn Lee" userId="7fae4dd1-1e23-4dde-97cd-154c55a92c32" providerId="ADAL" clId="{6608C3FE-A08C-4F17-89E2-132D8AAED3C1}" dt="2024-02-15T06:02:51.799" v="24392" actId="1076"/>
          <ac:spMkLst>
            <pc:docMk/>
            <pc:sldMk cId="4121551450" sldId="309"/>
            <ac:spMk id="9" creationId="{197945BB-3AD9-59C1-5B01-09B8BE4A1EC5}"/>
          </ac:spMkLst>
        </pc:spChg>
        <pc:spChg chg="del">
          <ac:chgData name="JongIn Lee" userId="7fae4dd1-1e23-4dde-97cd-154c55a92c32" providerId="ADAL" clId="{6608C3FE-A08C-4F17-89E2-132D8AAED3C1}" dt="2024-02-14T08:35:03.494" v="18935" actId="478"/>
          <ac:spMkLst>
            <pc:docMk/>
            <pc:sldMk cId="4121551450" sldId="309"/>
            <ac:spMk id="10" creationId="{44D67641-0AB6-9069-EC55-79AF770C7AAB}"/>
          </ac:spMkLst>
        </pc:spChg>
        <pc:spChg chg="add mod">
          <ac:chgData name="JongIn Lee" userId="7fae4dd1-1e23-4dde-97cd-154c55a92c32" providerId="ADAL" clId="{6608C3FE-A08C-4F17-89E2-132D8AAED3C1}" dt="2024-02-15T06:03:06.796" v="24406" actId="1038"/>
          <ac:spMkLst>
            <pc:docMk/>
            <pc:sldMk cId="4121551450" sldId="309"/>
            <ac:spMk id="11" creationId="{7191A3EC-D785-AD5F-FF07-F7D542EA80D7}"/>
          </ac:spMkLst>
        </pc:spChg>
        <pc:spChg chg="add mod">
          <ac:chgData name="JongIn Lee" userId="7fae4dd1-1e23-4dde-97cd-154c55a92c32" providerId="ADAL" clId="{6608C3FE-A08C-4F17-89E2-132D8AAED3C1}" dt="2024-02-15T06:03:06.796" v="24406" actId="1038"/>
          <ac:spMkLst>
            <pc:docMk/>
            <pc:sldMk cId="4121551450" sldId="309"/>
            <ac:spMk id="12" creationId="{C65C3EC0-3285-A07D-4C34-7CD6F18AD9B1}"/>
          </ac:spMkLst>
        </pc:spChg>
        <pc:spChg chg="add mod">
          <ac:chgData name="JongIn Lee" userId="7fae4dd1-1e23-4dde-97cd-154c55a92c32" providerId="ADAL" clId="{6608C3FE-A08C-4F17-89E2-132D8AAED3C1}" dt="2024-02-15T06:03:06.796" v="24406" actId="1038"/>
          <ac:spMkLst>
            <pc:docMk/>
            <pc:sldMk cId="4121551450" sldId="309"/>
            <ac:spMk id="14" creationId="{1F49B6E3-5CCF-73EE-37BD-E6114A075A27}"/>
          </ac:spMkLst>
        </pc:spChg>
        <pc:picChg chg="del">
          <ac:chgData name="JongIn Lee" userId="7fae4dd1-1e23-4dde-97cd-154c55a92c32" providerId="ADAL" clId="{6608C3FE-A08C-4F17-89E2-132D8AAED3C1}" dt="2024-02-14T06:08:42.204" v="15797" actId="478"/>
          <ac:picMkLst>
            <pc:docMk/>
            <pc:sldMk cId="4121551450" sldId="309"/>
            <ac:picMk id="2050" creationId="{CA82A369-16B6-B540-A0E2-66A360362001}"/>
          </ac:picMkLst>
        </pc:picChg>
      </pc:sldChg>
      <pc:sldChg chg="modSp add mod">
        <pc:chgData name="JongIn Lee" userId="7fae4dd1-1e23-4dde-97cd-154c55a92c32" providerId="ADAL" clId="{6608C3FE-A08C-4F17-89E2-132D8AAED3C1}" dt="2024-02-14T06:11:42.555" v="15858" actId="20577"/>
        <pc:sldMkLst>
          <pc:docMk/>
          <pc:sldMk cId="70155863" sldId="310"/>
        </pc:sldMkLst>
        <pc:spChg chg="mod">
          <ac:chgData name="JongIn Lee" userId="7fae4dd1-1e23-4dde-97cd-154c55a92c32" providerId="ADAL" clId="{6608C3FE-A08C-4F17-89E2-132D8AAED3C1}" dt="2024-02-14T06:11:42.555" v="15858" actId="20577"/>
          <ac:spMkLst>
            <pc:docMk/>
            <pc:sldMk cId="70155863" sldId="310"/>
            <ac:spMk id="3" creationId="{9627F597-B260-0936-9D1B-1EC6BDB1780C}"/>
          </ac:spMkLst>
        </pc:spChg>
      </pc:sldChg>
      <pc:sldChg chg="delSp modSp add del mod">
        <pc:chgData name="JongIn Lee" userId="7fae4dd1-1e23-4dde-97cd-154c55a92c32" providerId="ADAL" clId="{6608C3FE-A08C-4F17-89E2-132D8AAED3C1}" dt="2024-02-14T08:53:01.575" v="20978" actId="47"/>
        <pc:sldMkLst>
          <pc:docMk/>
          <pc:sldMk cId="2966595847" sldId="311"/>
        </pc:sldMkLst>
        <pc:spChg chg="mod">
          <ac:chgData name="JongIn Lee" userId="7fae4dd1-1e23-4dde-97cd-154c55a92c32" providerId="ADAL" clId="{6608C3FE-A08C-4F17-89E2-132D8AAED3C1}" dt="2024-02-14T06:12:07.925" v="15958" actId="20577"/>
          <ac:spMkLst>
            <pc:docMk/>
            <pc:sldMk cId="2966595847" sldId="311"/>
            <ac:spMk id="8" creationId="{3500D1A3-79F0-9E75-2721-79F1CFBE6BCF}"/>
          </ac:spMkLst>
        </pc:spChg>
        <pc:spChg chg="del">
          <ac:chgData name="JongIn Lee" userId="7fae4dd1-1e23-4dde-97cd-154c55a92c32" providerId="ADAL" clId="{6608C3FE-A08C-4F17-89E2-132D8AAED3C1}" dt="2024-02-14T06:12:09.805" v="15959" actId="478"/>
          <ac:spMkLst>
            <pc:docMk/>
            <pc:sldMk cId="2966595847" sldId="311"/>
            <ac:spMk id="9" creationId="{7EA3B120-DE1D-8E34-6A8D-7F8A1DF319C5}"/>
          </ac:spMkLst>
        </pc:spChg>
      </pc:sldChg>
      <pc:sldChg chg="addSp delSp modSp add mod">
        <pc:chgData name="JongIn Lee" userId="7fae4dd1-1e23-4dde-97cd-154c55a92c32" providerId="ADAL" clId="{6608C3FE-A08C-4F17-89E2-132D8AAED3C1}" dt="2024-02-19T07:58:23.829" v="27022" actId="1076"/>
        <pc:sldMkLst>
          <pc:docMk/>
          <pc:sldMk cId="1749686490" sldId="312"/>
        </pc:sldMkLst>
        <pc:spChg chg="del">
          <ac:chgData name="JongIn Lee" userId="7fae4dd1-1e23-4dde-97cd-154c55a92c32" providerId="ADAL" clId="{6608C3FE-A08C-4F17-89E2-132D8AAED3C1}" dt="2024-02-15T02:37:28.383" v="22271" actId="478"/>
          <ac:spMkLst>
            <pc:docMk/>
            <pc:sldMk cId="1749686490" sldId="312"/>
            <ac:spMk id="2" creationId="{13FC9332-E349-55E6-8D46-A52F040B028C}"/>
          </ac:spMkLst>
        </pc:spChg>
        <pc:spChg chg="del">
          <ac:chgData name="JongIn Lee" userId="7fae4dd1-1e23-4dde-97cd-154c55a92c32" providerId="ADAL" clId="{6608C3FE-A08C-4F17-89E2-132D8AAED3C1}" dt="2024-02-15T02:37:28.383" v="22271" actId="478"/>
          <ac:spMkLst>
            <pc:docMk/>
            <pc:sldMk cId="1749686490" sldId="312"/>
            <ac:spMk id="3" creationId="{0FE62AC4-A8C2-F87D-4E5A-CB04E81B6ECE}"/>
          </ac:spMkLst>
        </pc:spChg>
        <pc:spChg chg="del">
          <ac:chgData name="JongIn Lee" userId="7fae4dd1-1e23-4dde-97cd-154c55a92c32" providerId="ADAL" clId="{6608C3FE-A08C-4F17-89E2-132D8AAED3C1}" dt="2024-02-15T02:37:28.383" v="22271" actId="478"/>
          <ac:spMkLst>
            <pc:docMk/>
            <pc:sldMk cId="1749686490" sldId="312"/>
            <ac:spMk id="4" creationId="{902C66F7-8158-F01A-F133-1B657C71BA8D}"/>
          </ac:spMkLst>
        </pc:spChg>
        <pc:spChg chg="del">
          <ac:chgData name="JongIn Lee" userId="7fae4dd1-1e23-4dde-97cd-154c55a92c32" providerId="ADAL" clId="{6608C3FE-A08C-4F17-89E2-132D8AAED3C1}" dt="2024-02-15T02:37:28.383" v="22271" actId="478"/>
          <ac:spMkLst>
            <pc:docMk/>
            <pc:sldMk cId="1749686490" sldId="312"/>
            <ac:spMk id="5" creationId="{47FD74FB-F2E4-7DB2-84C7-F2F1781E6B9A}"/>
          </ac:spMkLst>
        </pc:spChg>
        <pc:spChg chg="del">
          <ac:chgData name="JongIn Lee" userId="7fae4dd1-1e23-4dde-97cd-154c55a92c32" providerId="ADAL" clId="{6608C3FE-A08C-4F17-89E2-132D8AAED3C1}" dt="2024-02-15T02:37:28.383" v="22271" actId="478"/>
          <ac:spMkLst>
            <pc:docMk/>
            <pc:sldMk cId="1749686490" sldId="312"/>
            <ac:spMk id="6" creationId="{A3A2A820-E9C2-3B6A-416E-056F95278233}"/>
          </ac:spMkLst>
        </pc:spChg>
        <pc:spChg chg="del">
          <ac:chgData name="JongIn Lee" userId="7fae4dd1-1e23-4dde-97cd-154c55a92c32" providerId="ADAL" clId="{6608C3FE-A08C-4F17-89E2-132D8AAED3C1}" dt="2024-02-15T02:37:28.383" v="22271" actId="478"/>
          <ac:spMkLst>
            <pc:docMk/>
            <pc:sldMk cId="1749686490" sldId="312"/>
            <ac:spMk id="7" creationId="{45DAF515-AB1A-6A96-5437-03F2187BCDC4}"/>
          </ac:spMkLst>
        </pc:spChg>
        <pc:spChg chg="mod">
          <ac:chgData name="JongIn Lee" userId="7fae4dd1-1e23-4dde-97cd-154c55a92c32" providerId="ADAL" clId="{6608C3FE-A08C-4F17-89E2-132D8AAED3C1}" dt="2024-02-15T05:52:34.210" v="24068" actId="21"/>
          <ac:spMkLst>
            <pc:docMk/>
            <pc:sldMk cId="1749686490" sldId="312"/>
            <ac:spMk id="8" creationId="{FB0EA366-8B28-8D69-EF75-CB5444802632}"/>
          </ac:spMkLst>
        </pc:spChg>
        <pc:spChg chg="mod">
          <ac:chgData name="JongIn Lee" userId="7fae4dd1-1e23-4dde-97cd-154c55a92c32" providerId="ADAL" clId="{6608C3FE-A08C-4F17-89E2-132D8AAED3C1}" dt="2024-02-19T07:58:23.829" v="27022" actId="1076"/>
          <ac:spMkLst>
            <pc:docMk/>
            <pc:sldMk cId="1749686490" sldId="312"/>
            <ac:spMk id="9" creationId="{60CB0536-6C15-3AC9-97F3-3666B05C71A0}"/>
          </ac:spMkLst>
        </pc:spChg>
        <pc:spChg chg="del">
          <ac:chgData name="JongIn Lee" userId="7fae4dd1-1e23-4dde-97cd-154c55a92c32" providerId="ADAL" clId="{6608C3FE-A08C-4F17-89E2-132D8AAED3C1}" dt="2024-02-15T02:37:28.383" v="22271" actId="478"/>
          <ac:spMkLst>
            <pc:docMk/>
            <pc:sldMk cId="1749686490" sldId="312"/>
            <ac:spMk id="10" creationId="{A0BAEDF5-1F6F-FB30-117C-55882295FD0E}"/>
          </ac:spMkLst>
        </pc:spChg>
        <pc:spChg chg="add del mod">
          <ac:chgData name="JongIn Lee" userId="7fae4dd1-1e23-4dde-97cd-154c55a92c32" providerId="ADAL" clId="{6608C3FE-A08C-4F17-89E2-132D8AAED3C1}" dt="2024-02-15T02:47:54.993" v="22307" actId="478"/>
          <ac:spMkLst>
            <pc:docMk/>
            <pc:sldMk cId="1749686490" sldId="312"/>
            <ac:spMk id="13" creationId="{BB4EDF14-E5ED-ECB5-5197-722703D253AA}"/>
          </ac:spMkLst>
        </pc:spChg>
        <pc:spChg chg="add del">
          <ac:chgData name="JongIn Lee" userId="7fae4dd1-1e23-4dde-97cd-154c55a92c32" providerId="ADAL" clId="{6608C3FE-A08C-4F17-89E2-132D8AAED3C1}" dt="2024-02-15T02:47:54.993" v="22307" actId="478"/>
          <ac:spMkLst>
            <pc:docMk/>
            <pc:sldMk cId="1749686490" sldId="312"/>
            <ac:spMk id="14" creationId="{0AEEA4E4-AB05-CCDE-09A5-53E6BE978C5C}"/>
          </ac:spMkLst>
        </pc:spChg>
        <pc:spChg chg="add mod">
          <ac:chgData name="JongIn Lee" userId="7fae4dd1-1e23-4dde-97cd-154c55a92c32" providerId="ADAL" clId="{6608C3FE-A08C-4F17-89E2-132D8AAED3C1}" dt="2024-02-15T06:49:04.948" v="25752" actId="1076"/>
          <ac:spMkLst>
            <pc:docMk/>
            <pc:sldMk cId="1749686490" sldId="312"/>
            <ac:spMk id="17" creationId="{0E04E395-7DA1-04C9-3446-3F316013B0DF}"/>
          </ac:spMkLst>
        </pc:spChg>
        <pc:spChg chg="add del">
          <ac:chgData name="JongIn Lee" userId="7fae4dd1-1e23-4dde-97cd-154c55a92c32" providerId="ADAL" clId="{6608C3FE-A08C-4F17-89E2-132D8AAED3C1}" dt="2024-02-15T05:48:24.841" v="23692" actId="22"/>
          <ac:spMkLst>
            <pc:docMk/>
            <pc:sldMk cId="1749686490" sldId="312"/>
            <ac:spMk id="19" creationId="{D8777CFE-EFFB-38BF-0F08-8BA89F5000F9}"/>
          </ac:spMkLst>
        </pc:spChg>
        <pc:spChg chg="add del mod">
          <ac:chgData name="JongIn Lee" userId="7fae4dd1-1e23-4dde-97cd-154c55a92c32" providerId="ADAL" clId="{6608C3FE-A08C-4F17-89E2-132D8AAED3C1}" dt="2024-02-15T06:49:00.567" v="25751" actId="1076"/>
          <ac:spMkLst>
            <pc:docMk/>
            <pc:sldMk cId="1749686490" sldId="312"/>
            <ac:spMk id="20" creationId="{4F4D26ED-E4EB-A53A-20AC-3C3CD77F18F3}"/>
          </ac:spMkLst>
        </pc:spChg>
        <pc:picChg chg="add del mod">
          <ac:chgData name="JongIn Lee" userId="7fae4dd1-1e23-4dde-97cd-154c55a92c32" providerId="ADAL" clId="{6608C3FE-A08C-4F17-89E2-132D8AAED3C1}" dt="2024-02-15T02:47:54.993" v="22307" actId="478"/>
          <ac:picMkLst>
            <pc:docMk/>
            <pc:sldMk cId="1749686490" sldId="312"/>
            <ac:picMk id="11" creationId="{3B75CE76-C73F-24B3-27F5-9B2B05B75493}"/>
          </ac:picMkLst>
        </pc:picChg>
        <pc:picChg chg="add del mod">
          <ac:chgData name="JongIn Lee" userId="7fae4dd1-1e23-4dde-97cd-154c55a92c32" providerId="ADAL" clId="{6608C3FE-A08C-4F17-89E2-132D8AAED3C1}" dt="2024-02-15T02:37:49.226" v="22273" actId="478"/>
          <ac:picMkLst>
            <pc:docMk/>
            <pc:sldMk cId="1749686490" sldId="312"/>
            <ac:picMk id="12" creationId="{61525E73-CE1F-5CFC-90B5-5F8D2CB23F30}"/>
          </ac:picMkLst>
        </pc:picChg>
        <pc:picChg chg="add mod">
          <ac:chgData name="JongIn Lee" userId="7fae4dd1-1e23-4dde-97cd-154c55a92c32" providerId="ADAL" clId="{6608C3FE-A08C-4F17-89E2-132D8AAED3C1}" dt="2024-02-15T06:49:04.948" v="25752" actId="1076"/>
          <ac:picMkLst>
            <pc:docMk/>
            <pc:sldMk cId="1749686490" sldId="312"/>
            <ac:picMk id="16" creationId="{66FDAD28-24C6-C006-DF35-5995358F245C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5T05:48:14.086" v="23689" actId="1076"/>
        <pc:sldMkLst>
          <pc:docMk/>
          <pc:sldMk cId="1190897827" sldId="313"/>
        </pc:sldMkLst>
        <pc:spChg chg="del">
          <ac:chgData name="JongIn Lee" userId="7fae4dd1-1e23-4dde-97cd-154c55a92c32" providerId="ADAL" clId="{6608C3FE-A08C-4F17-89E2-132D8AAED3C1}" dt="2024-02-15T03:13:58.111" v="22460" actId="478"/>
          <ac:spMkLst>
            <pc:docMk/>
            <pc:sldMk cId="1190897827" sldId="313"/>
            <ac:spMk id="2" creationId="{B12E79C2-7E7C-39A6-C617-2EB9B5AFAF27}"/>
          </ac:spMkLst>
        </pc:spChg>
        <pc:spChg chg="del">
          <ac:chgData name="JongIn Lee" userId="7fae4dd1-1e23-4dde-97cd-154c55a92c32" providerId="ADAL" clId="{6608C3FE-A08C-4F17-89E2-132D8AAED3C1}" dt="2024-02-15T03:13:58.111" v="22460" actId="478"/>
          <ac:spMkLst>
            <pc:docMk/>
            <pc:sldMk cId="1190897827" sldId="313"/>
            <ac:spMk id="3" creationId="{F6C4BDB4-E7FF-90C1-F468-A9CC285C5F9D}"/>
          </ac:spMkLst>
        </pc:spChg>
        <pc:spChg chg="del">
          <ac:chgData name="JongIn Lee" userId="7fae4dd1-1e23-4dde-97cd-154c55a92c32" providerId="ADAL" clId="{6608C3FE-A08C-4F17-89E2-132D8AAED3C1}" dt="2024-02-15T03:13:58.111" v="22460" actId="478"/>
          <ac:spMkLst>
            <pc:docMk/>
            <pc:sldMk cId="1190897827" sldId="313"/>
            <ac:spMk id="4" creationId="{378AF937-3C4A-1533-0C0D-8C1AF8D68DBB}"/>
          </ac:spMkLst>
        </pc:spChg>
        <pc:spChg chg="del">
          <ac:chgData name="JongIn Lee" userId="7fae4dd1-1e23-4dde-97cd-154c55a92c32" providerId="ADAL" clId="{6608C3FE-A08C-4F17-89E2-132D8AAED3C1}" dt="2024-02-15T03:13:58.111" v="22460" actId="478"/>
          <ac:spMkLst>
            <pc:docMk/>
            <pc:sldMk cId="1190897827" sldId="313"/>
            <ac:spMk id="5" creationId="{82105D7C-8C4B-E14C-D13F-AC65F9917729}"/>
          </ac:spMkLst>
        </pc:spChg>
        <pc:spChg chg="del">
          <ac:chgData name="JongIn Lee" userId="7fae4dd1-1e23-4dde-97cd-154c55a92c32" providerId="ADAL" clId="{6608C3FE-A08C-4F17-89E2-132D8AAED3C1}" dt="2024-02-15T03:13:58.111" v="22460" actId="478"/>
          <ac:spMkLst>
            <pc:docMk/>
            <pc:sldMk cId="1190897827" sldId="313"/>
            <ac:spMk id="6" creationId="{E25E9FE4-1AE2-CDDF-F83B-94D35E49C3FF}"/>
          </ac:spMkLst>
        </pc:spChg>
        <pc:spChg chg="del">
          <ac:chgData name="JongIn Lee" userId="7fae4dd1-1e23-4dde-97cd-154c55a92c32" providerId="ADAL" clId="{6608C3FE-A08C-4F17-89E2-132D8AAED3C1}" dt="2024-02-15T03:13:58.111" v="22460" actId="478"/>
          <ac:spMkLst>
            <pc:docMk/>
            <pc:sldMk cId="1190897827" sldId="313"/>
            <ac:spMk id="7" creationId="{39A46D9A-5949-519A-D9AB-3F77E9A5C8EE}"/>
          </ac:spMkLst>
        </pc:spChg>
        <pc:spChg chg="mod">
          <ac:chgData name="JongIn Lee" userId="7fae4dd1-1e23-4dde-97cd-154c55a92c32" providerId="ADAL" clId="{6608C3FE-A08C-4F17-89E2-132D8AAED3C1}" dt="2024-02-15T05:48:08.596" v="23688" actId="1076"/>
          <ac:spMkLst>
            <pc:docMk/>
            <pc:sldMk cId="1190897827" sldId="313"/>
            <ac:spMk id="8" creationId="{7703EAD6-A13F-9D51-211E-9B54187F476C}"/>
          </ac:spMkLst>
        </pc:spChg>
        <pc:spChg chg="mod">
          <ac:chgData name="JongIn Lee" userId="7fae4dd1-1e23-4dde-97cd-154c55a92c32" providerId="ADAL" clId="{6608C3FE-A08C-4F17-89E2-132D8AAED3C1}" dt="2024-02-15T05:48:08.596" v="23688" actId="1076"/>
          <ac:spMkLst>
            <pc:docMk/>
            <pc:sldMk cId="1190897827" sldId="313"/>
            <ac:spMk id="9" creationId="{23CF99E4-D5A7-BA72-7F49-9D48B1142728}"/>
          </ac:spMkLst>
        </pc:spChg>
        <pc:spChg chg="del">
          <ac:chgData name="JongIn Lee" userId="7fae4dd1-1e23-4dde-97cd-154c55a92c32" providerId="ADAL" clId="{6608C3FE-A08C-4F17-89E2-132D8AAED3C1}" dt="2024-02-15T03:13:58.111" v="22460" actId="478"/>
          <ac:spMkLst>
            <pc:docMk/>
            <pc:sldMk cId="1190897827" sldId="313"/>
            <ac:spMk id="10" creationId="{B1C3924E-FC7E-140D-C076-E47651F264DA}"/>
          </ac:spMkLst>
        </pc:spChg>
        <pc:spChg chg="add del mod">
          <ac:chgData name="JongIn Lee" userId="7fae4dd1-1e23-4dde-97cd-154c55a92c32" providerId="ADAL" clId="{6608C3FE-A08C-4F17-89E2-132D8AAED3C1}" dt="2024-02-15T03:29:50.983" v="22762" actId="478"/>
          <ac:spMkLst>
            <pc:docMk/>
            <pc:sldMk cId="1190897827" sldId="313"/>
            <ac:spMk id="11" creationId="{AD2A463E-CCBA-252A-4A0D-1D49891B8BF9}"/>
          </ac:spMkLst>
        </pc:spChg>
        <pc:spChg chg="add mod">
          <ac:chgData name="JongIn Lee" userId="7fae4dd1-1e23-4dde-97cd-154c55a92c32" providerId="ADAL" clId="{6608C3FE-A08C-4F17-89E2-132D8AAED3C1}" dt="2024-02-15T05:48:14.086" v="23689" actId="1076"/>
          <ac:spMkLst>
            <pc:docMk/>
            <pc:sldMk cId="1190897827" sldId="313"/>
            <ac:spMk id="12" creationId="{D2D27100-D6A0-9D1A-C8A0-523868A99D49}"/>
          </ac:spMkLst>
        </pc:spChg>
        <pc:spChg chg="add del mod">
          <ac:chgData name="JongIn Lee" userId="7fae4dd1-1e23-4dde-97cd-154c55a92c32" providerId="ADAL" clId="{6608C3FE-A08C-4F17-89E2-132D8AAED3C1}" dt="2024-02-15T03:43:40.626" v="23219" actId="478"/>
          <ac:spMkLst>
            <pc:docMk/>
            <pc:sldMk cId="1190897827" sldId="313"/>
            <ac:spMk id="13" creationId="{FE233D05-604F-C5AA-01A1-6FFF6957C883}"/>
          </ac:spMkLst>
        </pc:spChg>
        <pc:spChg chg="add">
          <ac:chgData name="JongIn Lee" userId="7fae4dd1-1e23-4dde-97cd-154c55a92c32" providerId="ADAL" clId="{6608C3FE-A08C-4F17-89E2-132D8AAED3C1}" dt="2024-02-15T03:49:05.812" v="23223"/>
          <ac:spMkLst>
            <pc:docMk/>
            <pc:sldMk cId="1190897827" sldId="313"/>
            <ac:spMk id="16" creationId="{75971C16-D193-19DF-9F59-18E259328D9B}"/>
          </ac:spMkLst>
        </pc:spChg>
        <pc:picChg chg="add del mod">
          <ac:chgData name="JongIn Lee" userId="7fae4dd1-1e23-4dde-97cd-154c55a92c32" providerId="ADAL" clId="{6608C3FE-A08C-4F17-89E2-132D8AAED3C1}" dt="2024-02-15T03:43:37.649" v="23214" actId="22"/>
          <ac:picMkLst>
            <pc:docMk/>
            <pc:sldMk cId="1190897827" sldId="313"/>
            <ac:picMk id="15" creationId="{04796A56-87C2-1AB0-0C5E-5DEFCF4AABB1}"/>
          </ac:picMkLst>
        </pc:picChg>
        <pc:picChg chg="add mod">
          <ac:chgData name="JongIn Lee" userId="7fae4dd1-1e23-4dde-97cd-154c55a92c32" providerId="ADAL" clId="{6608C3FE-A08C-4F17-89E2-132D8AAED3C1}" dt="2024-02-15T05:48:14.086" v="23689" actId="1076"/>
          <ac:picMkLst>
            <pc:docMk/>
            <pc:sldMk cId="1190897827" sldId="313"/>
            <ac:picMk id="18" creationId="{4E5979D0-6391-70FE-9F0D-243F3A6C9104}"/>
          </ac:picMkLst>
        </pc:picChg>
        <pc:picChg chg="add del mod">
          <ac:chgData name="JongIn Lee" userId="7fae4dd1-1e23-4dde-97cd-154c55a92c32" providerId="ADAL" clId="{6608C3FE-A08C-4F17-89E2-132D8AAED3C1}" dt="2024-02-15T03:29:50.983" v="22762" actId="478"/>
          <ac:picMkLst>
            <pc:docMk/>
            <pc:sldMk cId="1190897827" sldId="313"/>
            <ac:picMk id="1026" creationId="{0A82B598-E942-032F-F5F8-61F66D9CB199}"/>
          </ac:picMkLst>
        </pc:picChg>
        <pc:picChg chg="add mod">
          <ac:chgData name="JongIn Lee" userId="7fae4dd1-1e23-4dde-97cd-154c55a92c32" providerId="ADAL" clId="{6608C3FE-A08C-4F17-89E2-132D8AAED3C1}" dt="2024-02-15T05:48:14.086" v="23689" actId="1076"/>
          <ac:picMkLst>
            <pc:docMk/>
            <pc:sldMk cId="1190897827" sldId="313"/>
            <ac:picMk id="1028" creationId="{6B8C38F3-3EFA-AE26-2057-FAE2666110FF}"/>
          </ac:picMkLst>
        </pc:picChg>
      </pc:sldChg>
      <pc:sldChg chg="modSp add del mod">
        <pc:chgData name="JongIn Lee" userId="7fae4dd1-1e23-4dde-97cd-154c55a92c32" providerId="ADAL" clId="{6608C3FE-A08C-4F17-89E2-132D8AAED3C1}" dt="2024-02-15T05:16:24.161" v="23471" actId="47"/>
        <pc:sldMkLst>
          <pc:docMk/>
          <pc:sldMk cId="2416542199" sldId="314"/>
        </pc:sldMkLst>
        <pc:spChg chg="mod">
          <ac:chgData name="JongIn Lee" userId="7fae4dd1-1e23-4dde-97cd-154c55a92c32" providerId="ADAL" clId="{6608C3FE-A08C-4F17-89E2-132D8AAED3C1}" dt="2024-02-14T06:33:14.344" v="16029" actId="20577"/>
          <ac:spMkLst>
            <pc:docMk/>
            <pc:sldMk cId="2416542199" sldId="314"/>
            <ac:spMk id="8" creationId="{B9D6F07B-848D-2151-5A62-F7BD0E17DBDE}"/>
          </ac:spMkLst>
        </pc:spChg>
      </pc:sldChg>
      <pc:sldChg chg="addSp delSp modSp add mod">
        <pc:chgData name="JongIn Lee" userId="7fae4dd1-1e23-4dde-97cd-154c55a92c32" providerId="ADAL" clId="{6608C3FE-A08C-4F17-89E2-132D8AAED3C1}" dt="2024-02-15T06:47:27.010" v="25572" actId="1038"/>
        <pc:sldMkLst>
          <pc:docMk/>
          <pc:sldMk cId="1231095820" sldId="315"/>
        </pc:sldMkLst>
        <pc:spChg chg="del">
          <ac:chgData name="JongIn Lee" userId="7fae4dd1-1e23-4dde-97cd-154c55a92c32" providerId="ADAL" clId="{6608C3FE-A08C-4F17-89E2-132D8AAED3C1}" dt="2024-02-15T05:44:49.325" v="23578" actId="478"/>
          <ac:spMkLst>
            <pc:docMk/>
            <pc:sldMk cId="1231095820" sldId="315"/>
            <ac:spMk id="2" creationId="{2DB3F605-AA42-E0CC-8537-D4E237ABA451}"/>
          </ac:spMkLst>
        </pc:spChg>
        <pc:spChg chg="del">
          <ac:chgData name="JongIn Lee" userId="7fae4dd1-1e23-4dde-97cd-154c55a92c32" providerId="ADAL" clId="{6608C3FE-A08C-4F17-89E2-132D8AAED3C1}" dt="2024-02-15T05:44:49.325" v="23578" actId="478"/>
          <ac:spMkLst>
            <pc:docMk/>
            <pc:sldMk cId="1231095820" sldId="315"/>
            <ac:spMk id="3" creationId="{F7858631-1AA6-D96F-6D2E-08CAA85C65B6}"/>
          </ac:spMkLst>
        </pc:spChg>
        <pc:spChg chg="del">
          <ac:chgData name="JongIn Lee" userId="7fae4dd1-1e23-4dde-97cd-154c55a92c32" providerId="ADAL" clId="{6608C3FE-A08C-4F17-89E2-132D8AAED3C1}" dt="2024-02-15T05:44:49.325" v="23578" actId="478"/>
          <ac:spMkLst>
            <pc:docMk/>
            <pc:sldMk cId="1231095820" sldId="315"/>
            <ac:spMk id="4" creationId="{12847FB8-66BB-8BFD-0E21-E025B02DC1C8}"/>
          </ac:spMkLst>
        </pc:spChg>
        <pc:spChg chg="del">
          <ac:chgData name="JongIn Lee" userId="7fae4dd1-1e23-4dde-97cd-154c55a92c32" providerId="ADAL" clId="{6608C3FE-A08C-4F17-89E2-132D8AAED3C1}" dt="2024-02-15T05:44:49.325" v="23578" actId="478"/>
          <ac:spMkLst>
            <pc:docMk/>
            <pc:sldMk cId="1231095820" sldId="315"/>
            <ac:spMk id="5" creationId="{881ABAF5-7238-9C62-5D2F-0B3C9519618C}"/>
          </ac:spMkLst>
        </pc:spChg>
        <pc:spChg chg="del">
          <ac:chgData name="JongIn Lee" userId="7fae4dd1-1e23-4dde-97cd-154c55a92c32" providerId="ADAL" clId="{6608C3FE-A08C-4F17-89E2-132D8AAED3C1}" dt="2024-02-15T05:44:49.325" v="23578" actId="478"/>
          <ac:spMkLst>
            <pc:docMk/>
            <pc:sldMk cId="1231095820" sldId="315"/>
            <ac:spMk id="6" creationId="{A686DD56-6F83-2397-F9AD-566C3A8A385E}"/>
          </ac:spMkLst>
        </pc:spChg>
        <pc:spChg chg="del">
          <ac:chgData name="JongIn Lee" userId="7fae4dd1-1e23-4dde-97cd-154c55a92c32" providerId="ADAL" clId="{6608C3FE-A08C-4F17-89E2-132D8AAED3C1}" dt="2024-02-15T05:44:49.325" v="23578" actId="478"/>
          <ac:spMkLst>
            <pc:docMk/>
            <pc:sldMk cId="1231095820" sldId="315"/>
            <ac:spMk id="7" creationId="{9EEC040B-77B6-FBA7-EBE8-5BBEFE5D53C1}"/>
          </ac:spMkLst>
        </pc:spChg>
        <pc:spChg chg="del mod">
          <ac:chgData name="JongIn Lee" userId="7fae4dd1-1e23-4dde-97cd-154c55a92c32" providerId="ADAL" clId="{6608C3FE-A08C-4F17-89E2-132D8AAED3C1}" dt="2024-02-15T05:49:14.077" v="23884" actId="478"/>
          <ac:spMkLst>
            <pc:docMk/>
            <pc:sldMk cId="1231095820" sldId="315"/>
            <ac:spMk id="8" creationId="{CBB61531-1C8F-F921-5A07-CF3331499709}"/>
          </ac:spMkLst>
        </pc:spChg>
        <pc:spChg chg="mod">
          <ac:chgData name="JongIn Lee" userId="7fae4dd1-1e23-4dde-97cd-154c55a92c32" providerId="ADAL" clId="{6608C3FE-A08C-4F17-89E2-132D8AAED3C1}" dt="2024-02-15T06:02:17.838" v="24389" actId="1076"/>
          <ac:spMkLst>
            <pc:docMk/>
            <pc:sldMk cId="1231095820" sldId="315"/>
            <ac:spMk id="9" creationId="{8616002E-A435-DF38-9F38-207F3EF5CC8D}"/>
          </ac:spMkLst>
        </pc:spChg>
        <pc:spChg chg="del">
          <ac:chgData name="JongIn Lee" userId="7fae4dd1-1e23-4dde-97cd-154c55a92c32" providerId="ADAL" clId="{6608C3FE-A08C-4F17-89E2-132D8AAED3C1}" dt="2024-02-15T05:44:49.325" v="23578" actId="478"/>
          <ac:spMkLst>
            <pc:docMk/>
            <pc:sldMk cId="1231095820" sldId="315"/>
            <ac:spMk id="10" creationId="{69CD012A-550C-F7B8-4576-E579F2554192}"/>
          </ac:spMkLst>
        </pc:spChg>
        <pc:spChg chg="add mod">
          <ac:chgData name="JongIn Lee" userId="7fae4dd1-1e23-4dde-97cd-154c55a92c32" providerId="ADAL" clId="{6608C3FE-A08C-4F17-89E2-132D8AAED3C1}" dt="2024-02-15T06:02:17.838" v="24389" actId="1076"/>
          <ac:spMkLst>
            <pc:docMk/>
            <pc:sldMk cId="1231095820" sldId="315"/>
            <ac:spMk id="11" creationId="{89277AD9-DA9B-290C-967C-E76919A9D7AA}"/>
          </ac:spMkLst>
        </pc:spChg>
        <pc:spChg chg="add mod">
          <ac:chgData name="JongIn Lee" userId="7fae4dd1-1e23-4dde-97cd-154c55a92c32" providerId="ADAL" clId="{6608C3FE-A08C-4F17-89E2-132D8AAED3C1}" dt="2024-02-15T06:47:27.010" v="25572" actId="1038"/>
          <ac:spMkLst>
            <pc:docMk/>
            <pc:sldMk cId="1231095820" sldId="315"/>
            <ac:spMk id="12" creationId="{A0F89AD4-5B1A-41BB-FD88-0FC164DE5A7F}"/>
          </ac:spMkLst>
        </pc:spChg>
        <pc:spChg chg="add mod">
          <ac:chgData name="JongIn Lee" userId="7fae4dd1-1e23-4dde-97cd-154c55a92c32" providerId="ADAL" clId="{6608C3FE-A08C-4F17-89E2-132D8AAED3C1}" dt="2024-02-15T06:47:27.010" v="25572" actId="1038"/>
          <ac:spMkLst>
            <pc:docMk/>
            <pc:sldMk cId="1231095820" sldId="315"/>
            <ac:spMk id="13" creationId="{CF2BB926-A0F9-394D-38C8-48A02982B926}"/>
          </ac:spMkLst>
        </pc:spChg>
      </pc:sldChg>
      <pc:sldChg chg="addSp delSp modSp add mod">
        <pc:chgData name="JongIn Lee" userId="7fae4dd1-1e23-4dde-97cd-154c55a92c32" providerId="ADAL" clId="{6608C3FE-A08C-4F17-89E2-132D8AAED3C1}" dt="2024-02-19T08:10:34.865" v="27916" actId="122"/>
        <pc:sldMkLst>
          <pc:docMk/>
          <pc:sldMk cId="1869367031" sldId="316"/>
        </pc:sldMkLst>
        <pc:spChg chg="del">
          <ac:chgData name="JongIn Lee" userId="7fae4dd1-1e23-4dde-97cd-154c55a92c32" providerId="ADAL" clId="{6608C3FE-A08C-4F17-89E2-132D8AAED3C1}" dt="2024-02-14T06:33:35.786" v="16088" actId="478"/>
          <ac:spMkLst>
            <pc:docMk/>
            <pc:sldMk cId="1869367031" sldId="316"/>
            <ac:spMk id="2" creationId="{8A20BCDB-1D74-E9C0-24F4-1A1B8A0B24BF}"/>
          </ac:spMkLst>
        </pc:spChg>
        <pc:spChg chg="del">
          <ac:chgData name="JongIn Lee" userId="7fae4dd1-1e23-4dde-97cd-154c55a92c32" providerId="ADAL" clId="{6608C3FE-A08C-4F17-89E2-132D8AAED3C1}" dt="2024-02-14T06:33:35.786" v="16088" actId="478"/>
          <ac:spMkLst>
            <pc:docMk/>
            <pc:sldMk cId="1869367031" sldId="316"/>
            <ac:spMk id="3" creationId="{40B8A57C-30CA-6BE9-BFC3-F60650E4C20D}"/>
          </ac:spMkLst>
        </pc:spChg>
        <pc:spChg chg="add mod">
          <ac:chgData name="JongIn Lee" userId="7fae4dd1-1e23-4dde-97cd-154c55a92c32" providerId="ADAL" clId="{6608C3FE-A08C-4F17-89E2-132D8AAED3C1}" dt="2024-02-15T07:21:24.874" v="26257" actId="1076"/>
          <ac:spMkLst>
            <pc:docMk/>
            <pc:sldMk cId="1869367031" sldId="316"/>
            <ac:spMk id="3" creationId="{72D47D76-5B80-F2A3-F6F4-964A42BA6ECC}"/>
          </ac:spMkLst>
        </pc:spChg>
        <pc:spChg chg="add del mod">
          <ac:chgData name="JongIn Lee" userId="7fae4dd1-1e23-4dde-97cd-154c55a92c32" providerId="ADAL" clId="{6608C3FE-A08C-4F17-89E2-132D8AAED3C1}" dt="2024-02-15T07:20:41.313" v="26242" actId="478"/>
          <ac:spMkLst>
            <pc:docMk/>
            <pc:sldMk cId="1869367031" sldId="316"/>
            <ac:spMk id="4" creationId="{46FF7836-1BC2-9078-DE83-A0AB0EF26215}"/>
          </ac:spMkLst>
        </pc:spChg>
        <pc:spChg chg="del">
          <ac:chgData name="JongIn Lee" userId="7fae4dd1-1e23-4dde-97cd-154c55a92c32" providerId="ADAL" clId="{6608C3FE-A08C-4F17-89E2-132D8AAED3C1}" dt="2024-02-14T06:33:35.786" v="16088" actId="478"/>
          <ac:spMkLst>
            <pc:docMk/>
            <pc:sldMk cId="1869367031" sldId="316"/>
            <ac:spMk id="4" creationId="{A238669D-CD9E-6E68-C0AF-5B42CB3B8A23}"/>
          </ac:spMkLst>
        </pc:spChg>
        <pc:spChg chg="add mod">
          <ac:chgData name="JongIn Lee" userId="7fae4dd1-1e23-4dde-97cd-154c55a92c32" providerId="ADAL" clId="{6608C3FE-A08C-4F17-89E2-132D8AAED3C1}" dt="2024-02-15T07:21:24.874" v="26257" actId="1076"/>
          <ac:spMkLst>
            <pc:docMk/>
            <pc:sldMk cId="1869367031" sldId="316"/>
            <ac:spMk id="5" creationId="{4E35FAF5-40D7-4E2B-BE8A-646BAC80B74F}"/>
          </ac:spMkLst>
        </pc:spChg>
        <pc:spChg chg="del">
          <ac:chgData name="JongIn Lee" userId="7fae4dd1-1e23-4dde-97cd-154c55a92c32" providerId="ADAL" clId="{6608C3FE-A08C-4F17-89E2-132D8AAED3C1}" dt="2024-02-14T06:33:35.786" v="16088" actId="478"/>
          <ac:spMkLst>
            <pc:docMk/>
            <pc:sldMk cId="1869367031" sldId="316"/>
            <ac:spMk id="5" creationId="{94ED48E9-5E37-24D8-B21F-56E4A6BCDC62}"/>
          </ac:spMkLst>
        </pc:spChg>
        <pc:spChg chg="del">
          <ac:chgData name="JongIn Lee" userId="7fae4dd1-1e23-4dde-97cd-154c55a92c32" providerId="ADAL" clId="{6608C3FE-A08C-4F17-89E2-132D8AAED3C1}" dt="2024-02-14T06:33:36.618" v="16089" actId="478"/>
          <ac:spMkLst>
            <pc:docMk/>
            <pc:sldMk cId="1869367031" sldId="316"/>
            <ac:spMk id="6" creationId="{E260103E-8EA1-EAA6-4915-16CED3C798D9}"/>
          </ac:spMkLst>
        </pc:spChg>
        <pc:spChg chg="del">
          <ac:chgData name="JongIn Lee" userId="7fae4dd1-1e23-4dde-97cd-154c55a92c32" providerId="ADAL" clId="{6608C3FE-A08C-4F17-89E2-132D8AAED3C1}" dt="2024-02-14T06:33:35.786" v="16088" actId="478"/>
          <ac:spMkLst>
            <pc:docMk/>
            <pc:sldMk cId="1869367031" sldId="316"/>
            <ac:spMk id="7" creationId="{6F387F50-43A5-2168-2FA7-420A244448C9}"/>
          </ac:spMkLst>
        </pc:spChg>
        <pc:spChg chg="mod">
          <ac:chgData name="JongIn Lee" userId="7fae4dd1-1e23-4dde-97cd-154c55a92c32" providerId="ADAL" clId="{6608C3FE-A08C-4F17-89E2-132D8AAED3C1}" dt="2024-02-19T08:10:34.865" v="27916" actId="122"/>
          <ac:spMkLst>
            <pc:docMk/>
            <pc:sldMk cId="1869367031" sldId="316"/>
            <ac:spMk id="8" creationId="{B197BB4C-5140-6C92-EBA7-61DF77F8D00A}"/>
          </ac:spMkLst>
        </pc:spChg>
        <pc:spChg chg="del">
          <ac:chgData name="JongIn Lee" userId="7fae4dd1-1e23-4dde-97cd-154c55a92c32" providerId="ADAL" clId="{6608C3FE-A08C-4F17-89E2-132D8AAED3C1}" dt="2024-02-14T06:33:35.786" v="16088" actId="478"/>
          <ac:spMkLst>
            <pc:docMk/>
            <pc:sldMk cId="1869367031" sldId="316"/>
            <ac:spMk id="9" creationId="{BBD8B937-A3AD-AE0F-8F86-436E4C085A39}"/>
          </ac:spMkLst>
        </pc:spChg>
        <pc:spChg chg="del">
          <ac:chgData name="JongIn Lee" userId="7fae4dd1-1e23-4dde-97cd-154c55a92c32" providerId="ADAL" clId="{6608C3FE-A08C-4F17-89E2-132D8AAED3C1}" dt="2024-02-14T06:33:35.786" v="16088" actId="478"/>
          <ac:spMkLst>
            <pc:docMk/>
            <pc:sldMk cId="1869367031" sldId="316"/>
            <ac:spMk id="10" creationId="{9F3ADC97-211C-BA33-30F9-4DFB31DA5663}"/>
          </ac:spMkLst>
        </pc:spChg>
        <pc:picChg chg="add mod">
          <ac:chgData name="JongIn Lee" userId="7fae4dd1-1e23-4dde-97cd-154c55a92c32" providerId="ADAL" clId="{6608C3FE-A08C-4F17-89E2-132D8AAED3C1}" dt="2024-02-15T07:26:29.896" v="26474" actId="1076"/>
          <ac:picMkLst>
            <pc:docMk/>
            <pc:sldMk cId="1869367031" sldId="316"/>
            <ac:picMk id="3074" creationId="{F9291292-EB5E-4D76-6509-A49E42495896}"/>
          </ac:picMkLst>
        </pc:picChg>
        <pc:picChg chg="add del mod">
          <ac:chgData name="JongIn Lee" userId="7fae4dd1-1e23-4dde-97cd-154c55a92c32" providerId="ADAL" clId="{6608C3FE-A08C-4F17-89E2-132D8AAED3C1}" dt="2024-02-15T07:17:34.457" v="25800" actId="478"/>
          <ac:picMkLst>
            <pc:docMk/>
            <pc:sldMk cId="1869367031" sldId="316"/>
            <ac:picMk id="6146" creationId="{794D5AE5-37EC-2346-16D0-5FB18F217E5A}"/>
          </ac:picMkLst>
        </pc:picChg>
      </pc:sldChg>
      <pc:sldChg chg="modSp add mod">
        <pc:chgData name="JongIn Lee" userId="7fae4dd1-1e23-4dde-97cd-154c55a92c32" providerId="ADAL" clId="{6608C3FE-A08C-4F17-89E2-132D8AAED3C1}" dt="2024-02-14T06:33:44.371" v="16103" actId="20577"/>
        <pc:sldMkLst>
          <pc:docMk/>
          <pc:sldMk cId="2688524005" sldId="317"/>
        </pc:sldMkLst>
        <pc:spChg chg="mod">
          <ac:chgData name="JongIn Lee" userId="7fae4dd1-1e23-4dde-97cd-154c55a92c32" providerId="ADAL" clId="{6608C3FE-A08C-4F17-89E2-132D8AAED3C1}" dt="2024-02-14T06:33:44.371" v="16103" actId="20577"/>
          <ac:spMkLst>
            <pc:docMk/>
            <pc:sldMk cId="2688524005" sldId="317"/>
            <ac:spMk id="3" creationId="{E59E1DF1-AEC7-CAC4-7497-5928CFB981A4}"/>
          </ac:spMkLst>
        </pc:spChg>
      </pc:sldChg>
      <pc:sldChg chg="modSp add mod">
        <pc:chgData name="JongIn Lee" userId="7fae4dd1-1e23-4dde-97cd-154c55a92c32" providerId="ADAL" clId="{6608C3FE-A08C-4F17-89E2-132D8AAED3C1}" dt="2024-02-14T06:33:51.170" v="16116" actId="20577"/>
        <pc:sldMkLst>
          <pc:docMk/>
          <pc:sldMk cId="3959277018" sldId="318"/>
        </pc:sldMkLst>
        <pc:spChg chg="mod">
          <ac:chgData name="JongIn Lee" userId="7fae4dd1-1e23-4dde-97cd-154c55a92c32" providerId="ADAL" clId="{6608C3FE-A08C-4F17-89E2-132D8AAED3C1}" dt="2024-02-14T06:33:51.170" v="16116" actId="20577"/>
          <ac:spMkLst>
            <pc:docMk/>
            <pc:sldMk cId="3959277018" sldId="318"/>
            <ac:spMk id="3" creationId="{1C87EA59-6018-8CAC-CF6A-37E53758F70C}"/>
          </ac:spMkLst>
        </pc:spChg>
      </pc:sldChg>
      <pc:sldChg chg="addSp delSp modSp add mod ord">
        <pc:chgData name="JongIn Lee" userId="7fae4dd1-1e23-4dde-97cd-154c55a92c32" providerId="ADAL" clId="{6608C3FE-A08C-4F17-89E2-132D8AAED3C1}" dt="2024-02-14T08:25:31.819" v="18715" actId="1076"/>
        <pc:sldMkLst>
          <pc:docMk/>
          <pc:sldMk cId="2153482043" sldId="319"/>
        </pc:sldMkLst>
        <pc:spChg chg="add mod">
          <ac:chgData name="JongIn Lee" userId="7fae4dd1-1e23-4dde-97cd-154c55a92c32" providerId="ADAL" clId="{6608C3FE-A08C-4F17-89E2-132D8AAED3C1}" dt="2024-02-14T08:25:31.819" v="18715" actId="1076"/>
          <ac:spMkLst>
            <pc:docMk/>
            <pc:sldMk cId="2153482043" sldId="319"/>
            <ac:spMk id="2" creationId="{8E288DDE-1A10-BEB6-CFEC-09A0B8CE8B2F}"/>
          </ac:spMkLst>
        </pc:spChg>
        <pc:spChg chg="del mod">
          <ac:chgData name="JongIn Lee" userId="7fae4dd1-1e23-4dde-97cd-154c55a92c32" providerId="ADAL" clId="{6608C3FE-A08C-4F17-89E2-132D8AAED3C1}" dt="2024-02-14T08:17:46.012" v="18504" actId="478"/>
          <ac:spMkLst>
            <pc:docMk/>
            <pc:sldMk cId="2153482043" sldId="319"/>
            <ac:spMk id="5" creationId="{72900A2B-B179-330F-2E83-EE59EC541929}"/>
          </ac:spMkLst>
        </pc:spChg>
        <pc:spChg chg="mod">
          <ac:chgData name="JongIn Lee" userId="7fae4dd1-1e23-4dde-97cd-154c55a92c32" providerId="ADAL" clId="{6608C3FE-A08C-4F17-89E2-132D8AAED3C1}" dt="2024-02-14T08:25:31.819" v="18715" actId="1076"/>
          <ac:spMkLst>
            <pc:docMk/>
            <pc:sldMk cId="2153482043" sldId="319"/>
            <ac:spMk id="10" creationId="{EBB073B6-91F2-76C1-DA09-89242671E098}"/>
          </ac:spMkLst>
        </pc:spChg>
        <pc:spChg chg="del">
          <ac:chgData name="JongIn Lee" userId="7fae4dd1-1e23-4dde-97cd-154c55a92c32" providerId="ADAL" clId="{6608C3FE-A08C-4F17-89E2-132D8AAED3C1}" dt="2024-02-14T08:14:42.873" v="18199" actId="478"/>
          <ac:spMkLst>
            <pc:docMk/>
            <pc:sldMk cId="2153482043" sldId="319"/>
            <ac:spMk id="11" creationId="{B91DCD1C-1B24-A88E-6694-0292E5A2A060}"/>
          </ac:spMkLst>
        </pc:spChg>
        <pc:spChg chg="del">
          <ac:chgData name="JongIn Lee" userId="7fae4dd1-1e23-4dde-97cd-154c55a92c32" providerId="ADAL" clId="{6608C3FE-A08C-4F17-89E2-132D8AAED3C1}" dt="2024-02-14T08:14:42.873" v="18199" actId="478"/>
          <ac:spMkLst>
            <pc:docMk/>
            <pc:sldMk cId="2153482043" sldId="319"/>
            <ac:spMk id="12" creationId="{6A730B36-7693-C3A1-B87A-D867369BC0F9}"/>
          </ac:spMkLst>
        </pc:spChg>
        <pc:spChg chg="del">
          <ac:chgData name="JongIn Lee" userId="7fae4dd1-1e23-4dde-97cd-154c55a92c32" providerId="ADAL" clId="{6608C3FE-A08C-4F17-89E2-132D8AAED3C1}" dt="2024-02-14T08:14:41.967" v="18198" actId="478"/>
          <ac:spMkLst>
            <pc:docMk/>
            <pc:sldMk cId="2153482043" sldId="319"/>
            <ac:spMk id="17" creationId="{551CF22F-80FA-0510-5A50-A7BE624C419E}"/>
          </ac:spMkLst>
        </pc:spChg>
        <pc:spChg chg="del">
          <ac:chgData name="JongIn Lee" userId="7fae4dd1-1e23-4dde-97cd-154c55a92c32" providerId="ADAL" clId="{6608C3FE-A08C-4F17-89E2-132D8AAED3C1}" dt="2024-02-14T08:14:42.873" v="18199" actId="478"/>
          <ac:spMkLst>
            <pc:docMk/>
            <pc:sldMk cId="2153482043" sldId="319"/>
            <ac:spMk id="18" creationId="{E4BF14BA-734A-97FD-3C5F-5F1CE57A262B}"/>
          </ac:spMkLst>
        </pc:spChg>
      </pc:sldChg>
      <pc:sldChg chg="addSp delSp modSp add mod">
        <pc:chgData name="JongIn Lee" userId="7fae4dd1-1e23-4dde-97cd-154c55a92c32" providerId="ADAL" clId="{6608C3FE-A08C-4F17-89E2-132D8AAED3C1}" dt="2024-02-14T08:56:28.297" v="21147" actId="207"/>
        <pc:sldMkLst>
          <pc:docMk/>
          <pc:sldMk cId="3473080868" sldId="320"/>
        </pc:sldMkLst>
        <pc:spChg chg="add mod">
          <ac:chgData name="JongIn Lee" userId="7fae4dd1-1e23-4dde-97cd-154c55a92c32" providerId="ADAL" clId="{6608C3FE-A08C-4F17-89E2-132D8AAED3C1}" dt="2024-02-14T08:54:43.256" v="21084" actId="207"/>
          <ac:spMkLst>
            <pc:docMk/>
            <pc:sldMk cId="3473080868" sldId="320"/>
            <ac:spMk id="5" creationId="{898681BF-4DAC-6A2A-4407-E907FC934160}"/>
          </ac:spMkLst>
        </pc:spChg>
        <pc:spChg chg="add mod">
          <ac:chgData name="JongIn Lee" userId="7fae4dd1-1e23-4dde-97cd-154c55a92c32" providerId="ADAL" clId="{6608C3FE-A08C-4F17-89E2-132D8AAED3C1}" dt="2024-02-14T08:55:49.784" v="21134" actId="1076"/>
          <ac:spMkLst>
            <pc:docMk/>
            <pc:sldMk cId="3473080868" sldId="320"/>
            <ac:spMk id="7" creationId="{724C41A3-590B-3FBF-09B3-8A10C6037612}"/>
          </ac:spMkLst>
        </pc:spChg>
        <pc:spChg chg="add mod">
          <ac:chgData name="JongIn Lee" userId="7fae4dd1-1e23-4dde-97cd-154c55a92c32" providerId="ADAL" clId="{6608C3FE-A08C-4F17-89E2-132D8AAED3C1}" dt="2024-02-14T08:56:28.297" v="21147" actId="207"/>
          <ac:spMkLst>
            <pc:docMk/>
            <pc:sldMk cId="3473080868" sldId="320"/>
            <ac:spMk id="13" creationId="{4D8AED99-69F5-CE38-A2B0-12F489395C1A}"/>
          </ac:spMkLst>
        </pc:spChg>
        <pc:spChg chg="add mod">
          <ac:chgData name="JongIn Lee" userId="7fae4dd1-1e23-4dde-97cd-154c55a92c32" providerId="ADAL" clId="{6608C3FE-A08C-4F17-89E2-132D8AAED3C1}" dt="2024-02-14T08:56:28.297" v="21147" actId="207"/>
          <ac:spMkLst>
            <pc:docMk/>
            <pc:sldMk cId="3473080868" sldId="320"/>
            <ac:spMk id="15" creationId="{F26E44A9-789D-2752-7D47-6B89CA03BFDC}"/>
          </ac:spMkLst>
        </pc:spChg>
        <pc:spChg chg="mod">
          <ac:chgData name="JongIn Lee" userId="7fae4dd1-1e23-4dde-97cd-154c55a92c32" providerId="ADAL" clId="{6608C3FE-A08C-4F17-89E2-132D8AAED3C1}" dt="2024-02-14T08:53:40.835" v="21066" actId="20577"/>
          <ac:spMkLst>
            <pc:docMk/>
            <pc:sldMk cId="3473080868" sldId="320"/>
            <ac:spMk id="31" creationId="{DD5BAA7E-2FBC-081A-CCE8-30EE904C61A9}"/>
          </ac:spMkLst>
        </pc:spChg>
        <pc:spChg chg="mod">
          <ac:chgData name="JongIn Lee" userId="7fae4dd1-1e23-4dde-97cd-154c55a92c32" providerId="ADAL" clId="{6608C3FE-A08C-4F17-89E2-132D8AAED3C1}" dt="2024-02-14T08:53:50.953" v="21069" actId="164"/>
          <ac:spMkLst>
            <pc:docMk/>
            <pc:sldMk cId="3473080868" sldId="320"/>
            <ac:spMk id="32" creationId="{4F3678CF-7B39-100A-EE70-CD05175EC308}"/>
          </ac:spMkLst>
        </pc:spChg>
        <pc:spChg chg="mod">
          <ac:chgData name="JongIn Lee" userId="7fae4dd1-1e23-4dde-97cd-154c55a92c32" providerId="ADAL" clId="{6608C3FE-A08C-4F17-89E2-132D8AAED3C1}" dt="2024-02-14T08:53:50.953" v="21069" actId="164"/>
          <ac:spMkLst>
            <pc:docMk/>
            <pc:sldMk cId="3473080868" sldId="320"/>
            <ac:spMk id="33" creationId="{482BB453-B179-4C14-293A-5615654D091D}"/>
          </ac:spMkLst>
        </pc:spChg>
        <pc:spChg chg="mod">
          <ac:chgData name="JongIn Lee" userId="7fae4dd1-1e23-4dde-97cd-154c55a92c32" providerId="ADAL" clId="{6608C3FE-A08C-4F17-89E2-132D8AAED3C1}" dt="2024-02-14T08:53:53.269" v="21070" actId="164"/>
          <ac:spMkLst>
            <pc:docMk/>
            <pc:sldMk cId="3473080868" sldId="320"/>
            <ac:spMk id="39" creationId="{900C9121-4EA8-1493-2895-784E00C55FFE}"/>
          </ac:spMkLst>
        </pc:spChg>
        <pc:spChg chg="mod">
          <ac:chgData name="JongIn Lee" userId="7fae4dd1-1e23-4dde-97cd-154c55a92c32" providerId="ADAL" clId="{6608C3FE-A08C-4F17-89E2-132D8AAED3C1}" dt="2024-02-14T08:53:53.269" v="21070" actId="164"/>
          <ac:spMkLst>
            <pc:docMk/>
            <pc:sldMk cId="3473080868" sldId="320"/>
            <ac:spMk id="45" creationId="{DABC1813-9D98-8355-3FA1-13C25F25E728}"/>
          </ac:spMkLst>
        </pc:spChg>
        <pc:grpChg chg="add mod">
          <ac:chgData name="JongIn Lee" userId="7fae4dd1-1e23-4dde-97cd-154c55a92c32" providerId="ADAL" clId="{6608C3FE-A08C-4F17-89E2-132D8AAED3C1}" dt="2024-02-14T08:53:49.644" v="21068" actId="164"/>
          <ac:grpSpMkLst>
            <pc:docMk/>
            <pc:sldMk cId="3473080868" sldId="320"/>
            <ac:grpSpMk id="2" creationId="{561F9B73-7EBC-D685-FC56-E792C4D17270}"/>
          </ac:grpSpMkLst>
        </pc:grpChg>
        <pc:grpChg chg="add mod">
          <ac:chgData name="JongIn Lee" userId="7fae4dd1-1e23-4dde-97cd-154c55a92c32" providerId="ADAL" clId="{6608C3FE-A08C-4F17-89E2-132D8AAED3C1}" dt="2024-02-14T08:53:50.953" v="21069" actId="164"/>
          <ac:grpSpMkLst>
            <pc:docMk/>
            <pc:sldMk cId="3473080868" sldId="320"/>
            <ac:grpSpMk id="3" creationId="{E831C756-FF72-1F48-649A-2C882810E32B}"/>
          </ac:grpSpMkLst>
        </pc:grpChg>
        <pc:grpChg chg="add mod">
          <ac:chgData name="JongIn Lee" userId="7fae4dd1-1e23-4dde-97cd-154c55a92c32" providerId="ADAL" clId="{6608C3FE-A08C-4F17-89E2-132D8AAED3C1}" dt="2024-02-14T08:53:53.269" v="21070" actId="164"/>
          <ac:grpSpMkLst>
            <pc:docMk/>
            <pc:sldMk cId="3473080868" sldId="320"/>
            <ac:grpSpMk id="4" creationId="{DAD50E37-60C3-35B5-24A9-C5CAA4F58D67}"/>
          </ac:grpSpMkLst>
        </pc:grpChg>
        <pc:cxnChg chg="del mod">
          <ac:chgData name="JongIn Lee" userId="7fae4dd1-1e23-4dde-97cd-154c55a92c32" providerId="ADAL" clId="{6608C3FE-A08C-4F17-89E2-132D8AAED3C1}" dt="2024-02-14T08:54:54.782" v="21087" actId="478"/>
          <ac:cxnSpMkLst>
            <pc:docMk/>
            <pc:sldMk cId="3473080868" sldId="320"/>
            <ac:cxnSpMk id="35" creationId="{D6A615FA-41CA-56BC-C93B-B06673BDD843}"/>
          </ac:cxnSpMkLst>
        </pc:cxnChg>
        <pc:cxnChg chg="mod">
          <ac:chgData name="JongIn Lee" userId="7fae4dd1-1e23-4dde-97cd-154c55a92c32" providerId="ADAL" clId="{6608C3FE-A08C-4F17-89E2-132D8AAED3C1}" dt="2024-02-14T08:53:50.953" v="21069" actId="164"/>
          <ac:cxnSpMkLst>
            <pc:docMk/>
            <pc:sldMk cId="3473080868" sldId="320"/>
            <ac:cxnSpMk id="47" creationId="{2B9314AC-40FA-9B93-0BE9-7EFE019782EF}"/>
          </ac:cxnSpMkLst>
        </pc:cxnChg>
        <pc:cxnChg chg="mod">
          <ac:chgData name="JongIn Lee" userId="7fae4dd1-1e23-4dde-97cd-154c55a92c32" providerId="ADAL" clId="{6608C3FE-A08C-4F17-89E2-132D8AAED3C1}" dt="2024-02-14T08:53:53.269" v="21070" actId="164"/>
          <ac:cxnSpMkLst>
            <pc:docMk/>
            <pc:sldMk cId="3473080868" sldId="320"/>
            <ac:cxnSpMk id="51" creationId="{01ABBE65-FFDF-4001-5A8B-FD3997E9AB6D}"/>
          </ac:cxnSpMkLst>
        </pc:cxnChg>
        <pc:cxnChg chg="del mod">
          <ac:chgData name="JongIn Lee" userId="7fae4dd1-1e23-4dde-97cd-154c55a92c32" providerId="ADAL" clId="{6608C3FE-A08C-4F17-89E2-132D8AAED3C1}" dt="2024-02-14T08:54:46.104" v="21085" actId="478"/>
          <ac:cxnSpMkLst>
            <pc:docMk/>
            <pc:sldMk cId="3473080868" sldId="320"/>
            <ac:cxnSpMk id="52" creationId="{8928334B-817B-104E-CAD0-01E25CD05D60}"/>
          </ac:cxnSpMkLst>
        </pc:cxnChg>
      </pc:sldChg>
      <pc:sldChg chg="addSp delSp modSp add mod ord addCm delCm">
        <pc:chgData name="JongIn Lee" userId="7fae4dd1-1e23-4dde-97cd-154c55a92c32" providerId="ADAL" clId="{6608C3FE-A08C-4F17-89E2-132D8AAED3C1}" dt="2024-02-15T07:13:52.843" v="25791" actId="1036"/>
        <pc:sldMkLst>
          <pc:docMk/>
          <pc:sldMk cId="3081789962" sldId="321"/>
        </pc:sldMkLst>
        <pc:spChg chg="del">
          <ac:chgData name="JongIn Lee" userId="7fae4dd1-1e23-4dde-97cd-154c55a92c32" providerId="ADAL" clId="{6608C3FE-A08C-4F17-89E2-132D8AAED3C1}" dt="2024-02-15T05:16:43.557" v="23522" actId="478"/>
          <ac:spMkLst>
            <pc:docMk/>
            <pc:sldMk cId="3081789962" sldId="321"/>
            <ac:spMk id="2" creationId="{ADCEDFAB-0C9C-A55A-2322-BF8A68555061}"/>
          </ac:spMkLst>
        </pc:spChg>
        <pc:spChg chg="del">
          <ac:chgData name="JongIn Lee" userId="7fae4dd1-1e23-4dde-97cd-154c55a92c32" providerId="ADAL" clId="{6608C3FE-A08C-4F17-89E2-132D8AAED3C1}" dt="2024-02-15T05:16:43.557" v="23522" actId="478"/>
          <ac:spMkLst>
            <pc:docMk/>
            <pc:sldMk cId="3081789962" sldId="321"/>
            <ac:spMk id="3" creationId="{072EFBCA-64CA-50DE-85F6-E874ACE8B2CC}"/>
          </ac:spMkLst>
        </pc:spChg>
        <pc:spChg chg="del">
          <ac:chgData name="JongIn Lee" userId="7fae4dd1-1e23-4dde-97cd-154c55a92c32" providerId="ADAL" clId="{6608C3FE-A08C-4F17-89E2-132D8AAED3C1}" dt="2024-02-15T05:16:43.557" v="23522" actId="478"/>
          <ac:spMkLst>
            <pc:docMk/>
            <pc:sldMk cId="3081789962" sldId="321"/>
            <ac:spMk id="4" creationId="{3D379CF3-4147-81F8-EB9C-213A415EBF98}"/>
          </ac:spMkLst>
        </pc:spChg>
        <pc:spChg chg="del">
          <ac:chgData name="JongIn Lee" userId="7fae4dd1-1e23-4dde-97cd-154c55a92c32" providerId="ADAL" clId="{6608C3FE-A08C-4F17-89E2-132D8AAED3C1}" dt="2024-02-15T05:16:43.557" v="23522" actId="478"/>
          <ac:spMkLst>
            <pc:docMk/>
            <pc:sldMk cId="3081789962" sldId="321"/>
            <ac:spMk id="5" creationId="{B2F53763-431D-7AFB-3C7D-693B9EE8D56B}"/>
          </ac:spMkLst>
        </pc:spChg>
        <pc:spChg chg="del">
          <ac:chgData name="JongIn Lee" userId="7fae4dd1-1e23-4dde-97cd-154c55a92c32" providerId="ADAL" clId="{6608C3FE-A08C-4F17-89E2-132D8AAED3C1}" dt="2024-02-15T05:16:43.557" v="23522" actId="478"/>
          <ac:spMkLst>
            <pc:docMk/>
            <pc:sldMk cId="3081789962" sldId="321"/>
            <ac:spMk id="6" creationId="{076BD991-2B89-F11B-D2D4-D5635E6D4796}"/>
          </ac:spMkLst>
        </pc:spChg>
        <pc:spChg chg="del">
          <ac:chgData name="JongIn Lee" userId="7fae4dd1-1e23-4dde-97cd-154c55a92c32" providerId="ADAL" clId="{6608C3FE-A08C-4F17-89E2-132D8AAED3C1}" dt="2024-02-15T05:16:43.557" v="23522" actId="478"/>
          <ac:spMkLst>
            <pc:docMk/>
            <pc:sldMk cId="3081789962" sldId="321"/>
            <ac:spMk id="7" creationId="{7BE5043C-90F1-2B76-64B1-122F7A225C74}"/>
          </ac:spMkLst>
        </pc:spChg>
        <pc:spChg chg="mod">
          <ac:chgData name="JongIn Lee" userId="7fae4dd1-1e23-4dde-97cd-154c55a92c32" providerId="ADAL" clId="{6608C3FE-A08C-4F17-89E2-132D8AAED3C1}" dt="2024-02-15T07:10:58.167" v="25755" actId="1076"/>
          <ac:spMkLst>
            <pc:docMk/>
            <pc:sldMk cId="3081789962" sldId="321"/>
            <ac:spMk id="8" creationId="{EEB513DA-B3A6-446D-CF72-2F92FF29DD26}"/>
          </ac:spMkLst>
        </pc:spChg>
        <pc:spChg chg="del">
          <ac:chgData name="JongIn Lee" userId="7fae4dd1-1e23-4dde-97cd-154c55a92c32" providerId="ADAL" clId="{6608C3FE-A08C-4F17-89E2-132D8AAED3C1}" dt="2024-02-15T05:16:42.499" v="23521" actId="478"/>
          <ac:spMkLst>
            <pc:docMk/>
            <pc:sldMk cId="3081789962" sldId="321"/>
            <ac:spMk id="9" creationId="{BEC1000B-00B9-D7B6-62A0-3A6FF2A22B6D}"/>
          </ac:spMkLst>
        </pc:spChg>
        <pc:spChg chg="del">
          <ac:chgData name="JongIn Lee" userId="7fae4dd1-1e23-4dde-97cd-154c55a92c32" providerId="ADAL" clId="{6608C3FE-A08C-4F17-89E2-132D8AAED3C1}" dt="2024-02-15T05:16:43.557" v="23522" actId="478"/>
          <ac:spMkLst>
            <pc:docMk/>
            <pc:sldMk cId="3081789962" sldId="321"/>
            <ac:spMk id="10" creationId="{EEE29F18-C45E-26EA-8810-C2F3A04893D9}"/>
          </ac:spMkLst>
        </pc:spChg>
        <pc:spChg chg="add del mod">
          <ac:chgData name="JongIn Lee" userId="7fae4dd1-1e23-4dde-97cd-154c55a92c32" providerId="ADAL" clId="{6608C3FE-A08C-4F17-89E2-132D8AAED3C1}" dt="2024-02-15T06:43:02.975" v="25518" actId="478"/>
          <ac:spMkLst>
            <pc:docMk/>
            <pc:sldMk cId="3081789962" sldId="321"/>
            <ac:spMk id="11" creationId="{7EAC65DB-B975-E592-2145-9C72E4251545}"/>
          </ac:spMkLst>
        </pc:spChg>
        <pc:spChg chg="add del mod">
          <ac:chgData name="JongIn Lee" userId="7fae4dd1-1e23-4dde-97cd-154c55a92c32" providerId="ADAL" clId="{6608C3FE-A08C-4F17-89E2-132D8AAED3C1}" dt="2024-02-15T06:43:02.975" v="25518" actId="478"/>
          <ac:spMkLst>
            <pc:docMk/>
            <pc:sldMk cId="3081789962" sldId="321"/>
            <ac:spMk id="12" creationId="{74636ED5-B6EE-CB7F-364D-7F3A54E57693}"/>
          </ac:spMkLst>
        </pc:spChg>
        <pc:spChg chg="add">
          <ac:chgData name="JongIn Lee" userId="7fae4dd1-1e23-4dde-97cd-154c55a92c32" providerId="ADAL" clId="{6608C3FE-A08C-4F17-89E2-132D8AAED3C1}" dt="2024-02-15T06:44:16.192" v="25521"/>
          <ac:spMkLst>
            <pc:docMk/>
            <pc:sldMk cId="3081789962" sldId="321"/>
            <ac:spMk id="13" creationId="{5E45F06C-0B3A-0E16-5CC2-DD9B3353540A}"/>
          </ac:spMkLst>
        </pc:spChg>
        <pc:spChg chg="add del mod">
          <ac:chgData name="JongIn Lee" userId="7fae4dd1-1e23-4dde-97cd-154c55a92c32" providerId="ADAL" clId="{6608C3FE-A08C-4F17-89E2-132D8AAED3C1}" dt="2024-02-15T06:44:57.721" v="25540" actId="478"/>
          <ac:spMkLst>
            <pc:docMk/>
            <pc:sldMk cId="3081789962" sldId="321"/>
            <ac:spMk id="14" creationId="{705EB741-4491-DCDF-B339-4940BD429D30}"/>
          </ac:spMkLst>
        </pc:spChg>
        <pc:spChg chg="add mod">
          <ac:chgData name="JongIn Lee" userId="7fae4dd1-1e23-4dde-97cd-154c55a92c32" providerId="ADAL" clId="{6608C3FE-A08C-4F17-89E2-132D8AAED3C1}" dt="2024-02-15T07:10:55.017" v="25754" actId="1076"/>
          <ac:spMkLst>
            <pc:docMk/>
            <pc:sldMk cId="3081789962" sldId="321"/>
            <ac:spMk id="16" creationId="{CEF79290-BBA5-DF8A-E4B1-C4F0771FE9DD}"/>
          </ac:spMkLst>
        </pc:spChg>
        <pc:spChg chg="add mod">
          <ac:chgData name="JongIn Lee" userId="7fae4dd1-1e23-4dde-97cd-154c55a92c32" providerId="ADAL" clId="{6608C3FE-A08C-4F17-89E2-132D8AAED3C1}" dt="2024-02-15T07:13:52.843" v="25791" actId="1036"/>
          <ac:spMkLst>
            <pc:docMk/>
            <pc:sldMk cId="3081789962" sldId="321"/>
            <ac:spMk id="19" creationId="{46A489DE-067C-3694-4118-E489D9BCBAAD}"/>
          </ac:spMkLst>
        </pc:spChg>
        <pc:spChg chg="add mod">
          <ac:chgData name="JongIn Lee" userId="7fae4dd1-1e23-4dde-97cd-154c55a92c32" providerId="ADAL" clId="{6608C3FE-A08C-4F17-89E2-132D8AAED3C1}" dt="2024-02-15T07:13:51.193" v="25787" actId="1036"/>
          <ac:spMkLst>
            <pc:docMk/>
            <pc:sldMk cId="3081789962" sldId="321"/>
            <ac:spMk id="20" creationId="{0D6B46D3-0413-E680-457A-D861DAAC7BD4}"/>
          </ac:spMkLst>
        </pc:spChg>
        <pc:spChg chg="add del mod">
          <ac:chgData name="JongIn Lee" userId="7fae4dd1-1e23-4dde-97cd-154c55a92c32" providerId="ADAL" clId="{6608C3FE-A08C-4F17-89E2-132D8AAED3C1}" dt="2024-02-15T07:13:00.629" v="25765" actId="478"/>
          <ac:spMkLst>
            <pc:docMk/>
            <pc:sldMk cId="3081789962" sldId="321"/>
            <ac:spMk id="22" creationId="{9E3D36C9-7955-E7BB-0068-7A2E06FAD8A0}"/>
          </ac:spMkLst>
        </pc:spChg>
        <pc:picChg chg="add mod">
          <ac:chgData name="JongIn Lee" userId="7fae4dd1-1e23-4dde-97cd-154c55a92c32" providerId="ADAL" clId="{6608C3FE-A08C-4F17-89E2-132D8AAED3C1}" dt="2024-02-15T07:10:55.017" v="25754" actId="1076"/>
          <ac:picMkLst>
            <pc:docMk/>
            <pc:sldMk cId="3081789962" sldId="321"/>
            <ac:picMk id="18" creationId="{F7EA2C45-9A3E-8B80-B361-1C5CE7EEAA60}"/>
          </ac:picMkLst>
        </pc:picChg>
        <pc:picChg chg="add mod">
          <ac:chgData name="JongIn Lee" userId="7fae4dd1-1e23-4dde-97cd-154c55a92c32" providerId="ADAL" clId="{6608C3FE-A08C-4F17-89E2-132D8AAED3C1}" dt="2024-02-15T07:13:51.193" v="25787" actId="1036"/>
          <ac:picMkLst>
            <pc:docMk/>
            <pc:sldMk cId="3081789962" sldId="321"/>
            <ac:picMk id="21" creationId="{CBA87956-FEB1-D342-325E-A70D697A8FAB}"/>
          </ac:picMkLst>
        </pc:picChg>
      </pc:sldChg>
      <pc:sldChg chg="addSp delSp modSp add mod">
        <pc:chgData name="JongIn Lee" userId="7fae4dd1-1e23-4dde-97cd-154c55a92c32" providerId="ADAL" clId="{6608C3FE-A08C-4F17-89E2-132D8AAED3C1}" dt="2024-02-15T06:23:02.119" v="25279" actId="1076"/>
        <pc:sldMkLst>
          <pc:docMk/>
          <pc:sldMk cId="949145984" sldId="322"/>
        </pc:sldMkLst>
        <pc:spChg chg="add del mod">
          <ac:chgData name="JongIn Lee" userId="7fae4dd1-1e23-4dde-97cd-154c55a92c32" providerId="ADAL" clId="{6608C3FE-A08C-4F17-89E2-132D8AAED3C1}" dt="2024-02-15T05:59:07.673" v="24301" actId="478"/>
          <ac:spMkLst>
            <pc:docMk/>
            <pc:sldMk cId="949145984" sldId="322"/>
            <ac:spMk id="4" creationId="{F3246F1B-9A47-5F01-77D3-917945123BE3}"/>
          </ac:spMkLst>
        </pc:spChg>
        <pc:spChg chg="add mod">
          <ac:chgData name="JongIn Lee" userId="7fae4dd1-1e23-4dde-97cd-154c55a92c32" providerId="ADAL" clId="{6608C3FE-A08C-4F17-89E2-132D8AAED3C1}" dt="2024-02-15T06:23:02.119" v="25279" actId="1076"/>
          <ac:spMkLst>
            <pc:docMk/>
            <pc:sldMk cId="949145984" sldId="322"/>
            <ac:spMk id="5" creationId="{71DFAE79-059E-95CC-FD06-6B5C2E4161FB}"/>
          </ac:spMkLst>
        </pc:spChg>
        <pc:spChg chg="add mod">
          <ac:chgData name="JongIn Lee" userId="7fae4dd1-1e23-4dde-97cd-154c55a92c32" providerId="ADAL" clId="{6608C3FE-A08C-4F17-89E2-132D8AAED3C1}" dt="2024-02-15T06:23:02.119" v="25279" actId="1076"/>
          <ac:spMkLst>
            <pc:docMk/>
            <pc:sldMk cId="949145984" sldId="322"/>
            <ac:spMk id="6" creationId="{9928EBE8-16A4-949D-CA8B-7DFF239412E7}"/>
          </ac:spMkLst>
        </pc:spChg>
        <pc:spChg chg="add del">
          <ac:chgData name="JongIn Lee" userId="7fae4dd1-1e23-4dde-97cd-154c55a92c32" providerId="ADAL" clId="{6608C3FE-A08C-4F17-89E2-132D8AAED3C1}" dt="2024-02-15T05:57:36.030" v="24160" actId="478"/>
          <ac:spMkLst>
            <pc:docMk/>
            <pc:sldMk cId="949145984" sldId="322"/>
            <ac:spMk id="8" creationId="{0CAC9A62-AFC4-9598-662A-779702109B5B}"/>
          </ac:spMkLst>
        </pc:spChg>
        <pc:spChg chg="add del">
          <ac:chgData name="JongIn Lee" userId="7fae4dd1-1e23-4dde-97cd-154c55a92c32" providerId="ADAL" clId="{6608C3FE-A08C-4F17-89E2-132D8AAED3C1}" dt="2024-02-15T05:57:36.030" v="24160" actId="478"/>
          <ac:spMkLst>
            <pc:docMk/>
            <pc:sldMk cId="949145984" sldId="322"/>
            <ac:spMk id="9" creationId="{BD960463-95E4-3CF9-D997-439038B4F90C}"/>
          </ac:spMkLst>
        </pc:spChg>
        <pc:spChg chg="add mod">
          <ac:chgData name="JongIn Lee" userId="7fae4dd1-1e23-4dde-97cd-154c55a92c32" providerId="ADAL" clId="{6608C3FE-A08C-4F17-89E2-132D8AAED3C1}" dt="2024-02-15T06:23:02.119" v="25279" actId="1076"/>
          <ac:spMkLst>
            <pc:docMk/>
            <pc:sldMk cId="949145984" sldId="322"/>
            <ac:spMk id="11" creationId="{7A23F23D-058B-364E-75E6-5373F6427A2C}"/>
          </ac:spMkLst>
        </pc:spChg>
        <pc:spChg chg="add del">
          <ac:chgData name="JongIn Lee" userId="7fae4dd1-1e23-4dde-97cd-154c55a92c32" providerId="ADAL" clId="{6608C3FE-A08C-4F17-89E2-132D8AAED3C1}" dt="2024-02-15T05:57:36.030" v="24160" actId="478"/>
          <ac:spMkLst>
            <pc:docMk/>
            <pc:sldMk cId="949145984" sldId="322"/>
            <ac:spMk id="12" creationId="{F2D03105-07D1-98B8-6946-23BE8F1413CC}"/>
          </ac:spMkLst>
        </pc:spChg>
        <pc:spChg chg="add mod">
          <ac:chgData name="JongIn Lee" userId="7fae4dd1-1e23-4dde-97cd-154c55a92c32" providerId="ADAL" clId="{6608C3FE-A08C-4F17-89E2-132D8AAED3C1}" dt="2024-02-15T06:23:02.119" v="25279" actId="1076"/>
          <ac:spMkLst>
            <pc:docMk/>
            <pc:sldMk cId="949145984" sldId="322"/>
            <ac:spMk id="13" creationId="{57C521DB-FE7A-7AF8-77AA-ED5FC81F9E4B}"/>
          </ac:spMkLst>
        </pc:spChg>
        <pc:spChg chg="add mod">
          <ac:chgData name="JongIn Lee" userId="7fae4dd1-1e23-4dde-97cd-154c55a92c32" providerId="ADAL" clId="{6608C3FE-A08C-4F17-89E2-132D8AAED3C1}" dt="2024-02-15T06:23:02.119" v="25279" actId="1076"/>
          <ac:spMkLst>
            <pc:docMk/>
            <pc:sldMk cId="949145984" sldId="322"/>
            <ac:spMk id="14" creationId="{17348EE0-1ACE-0603-EB3A-BCB79E2F62A6}"/>
          </ac:spMkLst>
        </pc:spChg>
        <pc:spChg chg="add mod">
          <ac:chgData name="JongIn Lee" userId="7fae4dd1-1e23-4dde-97cd-154c55a92c32" providerId="ADAL" clId="{6608C3FE-A08C-4F17-89E2-132D8AAED3C1}" dt="2024-02-15T06:23:02.119" v="25279" actId="1076"/>
          <ac:spMkLst>
            <pc:docMk/>
            <pc:sldMk cId="949145984" sldId="322"/>
            <ac:spMk id="15" creationId="{EA4FB750-3243-1975-A4EA-55B19E4E5F6C}"/>
          </ac:spMkLst>
        </pc:spChg>
        <pc:spChg chg="add mod">
          <ac:chgData name="JongIn Lee" userId="7fae4dd1-1e23-4dde-97cd-154c55a92c32" providerId="ADAL" clId="{6608C3FE-A08C-4F17-89E2-132D8AAED3C1}" dt="2024-02-15T06:23:02.119" v="25279" actId="1076"/>
          <ac:spMkLst>
            <pc:docMk/>
            <pc:sldMk cId="949145984" sldId="322"/>
            <ac:spMk id="16" creationId="{A6FEC55A-F07F-C789-B7FA-DC07C236A764}"/>
          </ac:spMkLst>
        </pc:spChg>
        <pc:spChg chg="add mod">
          <ac:chgData name="JongIn Lee" userId="7fae4dd1-1e23-4dde-97cd-154c55a92c32" providerId="ADAL" clId="{6608C3FE-A08C-4F17-89E2-132D8AAED3C1}" dt="2024-02-15T06:23:02.119" v="25279" actId="1076"/>
          <ac:spMkLst>
            <pc:docMk/>
            <pc:sldMk cId="949145984" sldId="322"/>
            <ac:spMk id="29" creationId="{39CAEA74-83A3-670D-9C21-6862753B3800}"/>
          </ac:spMkLst>
        </pc:spChg>
        <pc:spChg chg="add mod">
          <ac:chgData name="JongIn Lee" userId="7fae4dd1-1e23-4dde-97cd-154c55a92c32" providerId="ADAL" clId="{6608C3FE-A08C-4F17-89E2-132D8AAED3C1}" dt="2024-02-15T06:23:02.119" v="25279" actId="1076"/>
          <ac:spMkLst>
            <pc:docMk/>
            <pc:sldMk cId="949145984" sldId="322"/>
            <ac:spMk id="1035" creationId="{72A97614-3D02-BFC6-9530-D3513DA22245}"/>
          </ac:spMkLst>
        </pc:spChg>
        <pc:spChg chg="add mod">
          <ac:chgData name="JongIn Lee" userId="7fae4dd1-1e23-4dde-97cd-154c55a92c32" providerId="ADAL" clId="{6608C3FE-A08C-4F17-89E2-132D8AAED3C1}" dt="2024-02-15T06:23:02.119" v="25279" actId="1076"/>
          <ac:spMkLst>
            <pc:docMk/>
            <pc:sldMk cId="949145984" sldId="322"/>
            <ac:spMk id="1041" creationId="{513B8530-45E9-1092-BB78-D3B2B84E6C2F}"/>
          </ac:spMkLst>
        </pc:spChg>
        <pc:spChg chg="add mod">
          <ac:chgData name="JongIn Lee" userId="7fae4dd1-1e23-4dde-97cd-154c55a92c32" providerId="ADAL" clId="{6608C3FE-A08C-4F17-89E2-132D8AAED3C1}" dt="2024-02-15T06:12:13.821" v="25155" actId="164"/>
          <ac:spMkLst>
            <pc:docMk/>
            <pc:sldMk cId="949145984" sldId="322"/>
            <ac:spMk id="1060" creationId="{1AA75F07-D048-CD86-E8FA-84C3E45B284A}"/>
          </ac:spMkLst>
        </pc:spChg>
        <pc:spChg chg="add mod">
          <ac:chgData name="JongIn Lee" userId="7fae4dd1-1e23-4dde-97cd-154c55a92c32" providerId="ADAL" clId="{6608C3FE-A08C-4F17-89E2-132D8AAED3C1}" dt="2024-02-15T06:20:38.406" v="25193" actId="20577"/>
          <ac:spMkLst>
            <pc:docMk/>
            <pc:sldMk cId="949145984" sldId="322"/>
            <ac:spMk id="1064" creationId="{7497FE4D-1AD1-5A0F-A8BA-B49165F5BC85}"/>
          </ac:spMkLst>
        </pc:spChg>
        <pc:spChg chg="add mod ord">
          <ac:chgData name="JongIn Lee" userId="7fae4dd1-1e23-4dde-97cd-154c55a92c32" providerId="ADAL" clId="{6608C3FE-A08C-4F17-89E2-132D8AAED3C1}" dt="2024-02-15T06:23:02.119" v="25279" actId="1076"/>
          <ac:spMkLst>
            <pc:docMk/>
            <pc:sldMk cId="949145984" sldId="322"/>
            <ac:spMk id="1065" creationId="{17E53B51-320D-7C89-F822-CD7A2BD83E24}"/>
          </ac:spMkLst>
        </pc:spChg>
        <pc:grpChg chg="add mod">
          <ac:chgData name="JongIn Lee" userId="7fae4dd1-1e23-4dde-97cd-154c55a92c32" providerId="ADAL" clId="{6608C3FE-A08C-4F17-89E2-132D8AAED3C1}" dt="2024-02-15T06:23:02.119" v="25279" actId="1076"/>
          <ac:grpSpMkLst>
            <pc:docMk/>
            <pc:sldMk cId="949145984" sldId="322"/>
            <ac:grpSpMk id="1061" creationId="{37929D0F-D1E5-8BA5-CFF0-F4DA0E6ED09C}"/>
          </ac:grpSpMkLst>
        </pc:grpChg>
        <pc:graphicFrameChg chg="add mod">
          <ac:chgData name="JongIn Lee" userId="7fae4dd1-1e23-4dde-97cd-154c55a92c32" providerId="ADAL" clId="{6608C3FE-A08C-4F17-89E2-132D8AAED3C1}" dt="2024-02-15T06:00:56.482" v="24339"/>
          <ac:graphicFrameMkLst>
            <pc:docMk/>
            <pc:sldMk cId="949145984" sldId="322"/>
            <ac:graphicFrameMk id="7" creationId="{A865D633-2DBB-62ED-ECC1-D92107306252}"/>
          </ac:graphicFrameMkLst>
        </pc:graphicFrameChg>
        <pc:picChg chg="add del mod">
          <ac:chgData name="JongIn Lee" userId="7fae4dd1-1e23-4dde-97cd-154c55a92c32" providerId="ADAL" clId="{6608C3FE-A08C-4F17-89E2-132D8AAED3C1}" dt="2024-02-15T06:02:00.638" v="24369" actId="478"/>
          <ac:picMkLst>
            <pc:docMk/>
            <pc:sldMk cId="949145984" sldId="322"/>
            <ac:picMk id="3" creationId="{83D606AD-1E44-B3D5-A384-7E0D2A2D43CC}"/>
          </ac:picMkLst>
        </pc:picChg>
        <pc:picChg chg="add del">
          <ac:chgData name="JongIn Lee" userId="7fae4dd1-1e23-4dde-97cd-154c55a92c32" providerId="ADAL" clId="{6608C3FE-A08C-4F17-89E2-132D8AAED3C1}" dt="2024-02-15T05:57:36.030" v="24160" actId="478"/>
          <ac:picMkLst>
            <pc:docMk/>
            <pc:sldMk cId="949145984" sldId="322"/>
            <ac:picMk id="18" creationId="{B1925818-41FC-7EFE-3315-D8E02894F6CE}"/>
          </ac:picMkLst>
        </pc:picChg>
        <pc:picChg chg="add del">
          <ac:chgData name="JongIn Lee" userId="7fae4dd1-1e23-4dde-97cd-154c55a92c32" providerId="ADAL" clId="{6608C3FE-A08C-4F17-89E2-132D8AAED3C1}" dt="2024-02-15T05:57:36.030" v="24160" actId="478"/>
          <ac:picMkLst>
            <pc:docMk/>
            <pc:sldMk cId="949145984" sldId="322"/>
            <ac:picMk id="1028" creationId="{199F0C0E-86B8-2176-0864-077B6E8F10F3}"/>
          </ac:picMkLst>
        </pc:picChg>
        <pc:picChg chg="add mod ord">
          <ac:chgData name="JongIn Lee" userId="7fae4dd1-1e23-4dde-97cd-154c55a92c32" providerId="ADAL" clId="{6608C3FE-A08C-4F17-89E2-132D8AAED3C1}" dt="2024-02-15T06:12:13.821" v="25155" actId="164"/>
          <ac:picMkLst>
            <pc:docMk/>
            <pc:sldMk cId="949145984" sldId="322"/>
            <ac:picMk id="1048" creationId="{1237AFCC-D6D5-8556-E07B-37C0D176A1C7}"/>
          </ac:picMkLst>
        </pc:picChg>
        <pc:cxnChg chg="add mod">
          <ac:chgData name="JongIn Lee" userId="7fae4dd1-1e23-4dde-97cd-154c55a92c32" providerId="ADAL" clId="{6608C3FE-A08C-4F17-89E2-132D8AAED3C1}" dt="2024-02-15T06:23:02.119" v="25279" actId="1076"/>
          <ac:cxnSpMkLst>
            <pc:docMk/>
            <pc:sldMk cId="949145984" sldId="322"/>
            <ac:cxnSpMk id="19" creationId="{3C02A6DC-BF90-C05E-F164-FE2EC5783621}"/>
          </ac:cxnSpMkLst>
        </pc:cxnChg>
        <pc:cxnChg chg="add mod">
          <ac:chgData name="JongIn Lee" userId="7fae4dd1-1e23-4dde-97cd-154c55a92c32" providerId="ADAL" clId="{6608C3FE-A08C-4F17-89E2-132D8AAED3C1}" dt="2024-02-15T06:23:02.119" v="25279" actId="1076"/>
          <ac:cxnSpMkLst>
            <pc:docMk/>
            <pc:sldMk cId="949145984" sldId="322"/>
            <ac:cxnSpMk id="21" creationId="{6E12C096-55D9-B612-6715-F45C134A252A}"/>
          </ac:cxnSpMkLst>
        </pc:cxnChg>
        <pc:cxnChg chg="add mod">
          <ac:chgData name="JongIn Lee" userId="7fae4dd1-1e23-4dde-97cd-154c55a92c32" providerId="ADAL" clId="{6608C3FE-A08C-4F17-89E2-132D8AAED3C1}" dt="2024-02-15T06:23:02.119" v="25279" actId="1076"/>
          <ac:cxnSpMkLst>
            <pc:docMk/>
            <pc:sldMk cId="949145984" sldId="322"/>
            <ac:cxnSpMk id="23" creationId="{19BA80EC-65C7-398B-66D2-5F9272914F68}"/>
          </ac:cxnSpMkLst>
        </pc:cxnChg>
        <pc:cxnChg chg="add mod">
          <ac:chgData name="JongIn Lee" userId="7fae4dd1-1e23-4dde-97cd-154c55a92c32" providerId="ADAL" clId="{6608C3FE-A08C-4F17-89E2-132D8AAED3C1}" dt="2024-02-15T06:23:02.119" v="25279" actId="1076"/>
          <ac:cxnSpMkLst>
            <pc:docMk/>
            <pc:sldMk cId="949145984" sldId="322"/>
            <ac:cxnSpMk id="25" creationId="{5B065CEB-02AD-C2FC-33CC-DA97E57C31AE}"/>
          </ac:cxnSpMkLst>
        </pc:cxnChg>
        <pc:cxnChg chg="add mod">
          <ac:chgData name="JongIn Lee" userId="7fae4dd1-1e23-4dde-97cd-154c55a92c32" providerId="ADAL" clId="{6608C3FE-A08C-4F17-89E2-132D8AAED3C1}" dt="2024-02-15T06:23:02.119" v="25279" actId="1076"/>
          <ac:cxnSpMkLst>
            <pc:docMk/>
            <pc:sldMk cId="949145984" sldId="322"/>
            <ac:cxnSpMk id="1024" creationId="{F5119A17-86BC-A8DD-0587-70472DA418D3}"/>
          </ac:cxnSpMkLst>
        </pc:cxnChg>
        <pc:cxnChg chg="add mod">
          <ac:chgData name="JongIn Lee" userId="7fae4dd1-1e23-4dde-97cd-154c55a92c32" providerId="ADAL" clId="{6608C3FE-A08C-4F17-89E2-132D8AAED3C1}" dt="2024-02-15T06:23:02.119" v="25279" actId="1076"/>
          <ac:cxnSpMkLst>
            <pc:docMk/>
            <pc:sldMk cId="949145984" sldId="322"/>
            <ac:cxnSpMk id="1038" creationId="{7E0AA77E-7C2F-6513-DC3C-FF5353899BAF}"/>
          </ac:cxnSpMkLst>
        </pc:cxnChg>
        <pc:cxnChg chg="add mod">
          <ac:chgData name="JongIn Lee" userId="7fae4dd1-1e23-4dde-97cd-154c55a92c32" providerId="ADAL" clId="{6608C3FE-A08C-4F17-89E2-132D8AAED3C1}" dt="2024-02-15T06:23:02.119" v="25279" actId="1076"/>
          <ac:cxnSpMkLst>
            <pc:docMk/>
            <pc:sldMk cId="949145984" sldId="322"/>
            <ac:cxnSpMk id="1044" creationId="{FCEE1D9D-1F2E-3907-2CEF-33F40003DB8A}"/>
          </ac:cxnSpMkLst>
        </pc:cxnChg>
        <pc:cxnChg chg="add mod">
          <ac:chgData name="JongIn Lee" userId="7fae4dd1-1e23-4dde-97cd-154c55a92c32" providerId="ADAL" clId="{6608C3FE-A08C-4F17-89E2-132D8AAED3C1}" dt="2024-02-15T06:23:02.119" v="25279" actId="1076"/>
          <ac:cxnSpMkLst>
            <pc:docMk/>
            <pc:sldMk cId="949145984" sldId="322"/>
            <ac:cxnSpMk id="1046" creationId="{EBC8CE4D-7C37-9D58-A5D9-9E69A503152A}"/>
          </ac:cxnSpMkLst>
        </pc:cxnChg>
        <pc:cxnChg chg="add mod">
          <ac:chgData name="JongIn Lee" userId="7fae4dd1-1e23-4dde-97cd-154c55a92c32" providerId="ADAL" clId="{6608C3FE-A08C-4F17-89E2-132D8AAED3C1}" dt="2024-02-15T06:23:02.119" v="25279" actId="1076"/>
          <ac:cxnSpMkLst>
            <pc:docMk/>
            <pc:sldMk cId="949145984" sldId="322"/>
            <ac:cxnSpMk id="1051" creationId="{F2383B8B-04C6-5C07-B52A-A491AB131CBD}"/>
          </ac:cxnSpMkLst>
        </pc:cxnChg>
        <pc:cxnChg chg="add mod">
          <ac:chgData name="JongIn Lee" userId="7fae4dd1-1e23-4dde-97cd-154c55a92c32" providerId="ADAL" clId="{6608C3FE-A08C-4F17-89E2-132D8AAED3C1}" dt="2024-02-15T06:23:02.119" v="25279" actId="1076"/>
          <ac:cxnSpMkLst>
            <pc:docMk/>
            <pc:sldMk cId="949145984" sldId="322"/>
            <ac:cxnSpMk id="1055" creationId="{7389C2B7-5BDC-E5CD-031E-B8AA75B0E3B2}"/>
          </ac:cxnSpMkLst>
        </pc:cxnChg>
      </pc:sldChg>
      <pc:sldChg chg="modSp add del mod">
        <pc:chgData name="JongIn Lee" userId="7fae4dd1-1e23-4dde-97cd-154c55a92c32" providerId="ADAL" clId="{6608C3FE-A08C-4F17-89E2-132D8AAED3C1}" dt="2024-02-15T06:39:56.531" v="25434" actId="47"/>
        <pc:sldMkLst>
          <pc:docMk/>
          <pc:sldMk cId="676947424" sldId="323"/>
        </pc:sldMkLst>
        <pc:spChg chg="mod">
          <ac:chgData name="JongIn Lee" userId="7fae4dd1-1e23-4dde-97cd-154c55a92c32" providerId="ADAL" clId="{6608C3FE-A08C-4F17-89E2-132D8AAED3C1}" dt="2024-02-15T06:39:50.151" v="25433" actId="20577"/>
          <ac:spMkLst>
            <pc:docMk/>
            <pc:sldMk cId="676947424" sldId="323"/>
            <ac:spMk id="2" creationId="{4E86AFCE-83AA-4A1B-E5F1-D2027CD71093}"/>
          </ac:spMkLst>
        </pc:spChg>
      </pc:sldChg>
      <pc:sldChg chg="addSp delSp modSp add mod">
        <pc:chgData name="JongIn Lee" userId="7fae4dd1-1e23-4dde-97cd-154c55a92c32" providerId="ADAL" clId="{6608C3FE-A08C-4F17-89E2-132D8AAED3C1}" dt="2024-02-15T07:41:03.615" v="26702" actId="20577"/>
        <pc:sldMkLst>
          <pc:docMk/>
          <pc:sldMk cId="2541132118" sldId="323"/>
        </pc:sldMkLst>
        <pc:spChg chg="mod">
          <ac:chgData name="JongIn Lee" userId="7fae4dd1-1e23-4dde-97cd-154c55a92c32" providerId="ADAL" clId="{6608C3FE-A08C-4F17-89E2-132D8AAED3C1}" dt="2024-02-15T07:41:03.615" v="26702" actId="20577"/>
          <ac:spMkLst>
            <pc:docMk/>
            <pc:sldMk cId="2541132118" sldId="323"/>
            <ac:spMk id="9" creationId="{D9F55BEB-E6CC-CEFD-3A55-A11C493F47A8}"/>
          </ac:spMkLst>
        </pc:spChg>
        <pc:spChg chg="mod">
          <ac:chgData name="JongIn Lee" userId="7fae4dd1-1e23-4dde-97cd-154c55a92c32" providerId="ADAL" clId="{6608C3FE-A08C-4F17-89E2-132D8AAED3C1}" dt="2024-02-15T07:26:52.096" v="26476" actId="1076"/>
          <ac:spMkLst>
            <pc:docMk/>
            <pc:sldMk cId="2541132118" sldId="323"/>
            <ac:spMk id="11" creationId="{8BBF8087-48AA-AF7F-7C21-E8B1569FB2D3}"/>
          </ac:spMkLst>
        </pc:spChg>
        <pc:spChg chg="del">
          <ac:chgData name="JongIn Lee" userId="7fae4dd1-1e23-4dde-97cd-154c55a92c32" providerId="ADAL" clId="{6608C3FE-A08C-4F17-89E2-132D8AAED3C1}" dt="2024-02-15T07:21:42.443" v="26275" actId="478"/>
          <ac:spMkLst>
            <pc:docMk/>
            <pc:sldMk cId="2541132118" sldId="323"/>
            <ac:spMk id="12" creationId="{19204475-561A-675D-3B95-D7B6DC628ADC}"/>
          </ac:spMkLst>
        </pc:spChg>
        <pc:spChg chg="del">
          <ac:chgData name="JongIn Lee" userId="7fae4dd1-1e23-4dde-97cd-154c55a92c32" providerId="ADAL" clId="{6608C3FE-A08C-4F17-89E2-132D8AAED3C1}" dt="2024-02-15T07:21:42.443" v="26275" actId="478"/>
          <ac:spMkLst>
            <pc:docMk/>
            <pc:sldMk cId="2541132118" sldId="323"/>
            <ac:spMk id="13" creationId="{8FC8CA37-ABBE-3D23-073D-FFA5C1E5B5EA}"/>
          </ac:spMkLst>
        </pc:spChg>
        <pc:picChg chg="add mod">
          <ac:chgData name="JongIn Lee" userId="7fae4dd1-1e23-4dde-97cd-154c55a92c32" providerId="ADAL" clId="{6608C3FE-A08C-4F17-89E2-132D8AAED3C1}" dt="2024-02-15T07:26:49.036" v="26475" actId="1076"/>
          <ac:picMkLst>
            <pc:docMk/>
            <pc:sldMk cId="2541132118" sldId="323"/>
            <ac:picMk id="7170" creationId="{9711C006-890B-6AE3-55E1-728CC8F64B1D}"/>
          </ac:picMkLst>
        </pc:picChg>
      </pc:sldChg>
      <pc:sldChg chg="add del">
        <pc:chgData name="JongIn Lee" userId="7fae4dd1-1e23-4dde-97cd-154c55a92c32" providerId="ADAL" clId="{6608C3FE-A08C-4F17-89E2-132D8AAED3C1}" dt="2024-02-15T07:36:38.075" v="26478"/>
        <pc:sldMkLst>
          <pc:docMk/>
          <pc:sldMk cId="182368832" sldId="324"/>
        </pc:sldMkLst>
      </pc:sldChg>
      <pc:sldChg chg="add">
        <pc:chgData name="JongIn Lee" userId="7fae4dd1-1e23-4dde-97cd-154c55a92c32" providerId="ADAL" clId="{6608C3FE-A08C-4F17-89E2-132D8AAED3C1}" dt="2024-02-15T07:36:41.485" v="26479"/>
        <pc:sldMkLst>
          <pc:docMk/>
          <pc:sldMk cId="3200496761" sldId="324"/>
        </pc:sldMkLst>
      </pc:sldChg>
      <pc:sldChg chg="modSp add mod">
        <pc:chgData name="JongIn Lee" userId="7fae4dd1-1e23-4dde-97cd-154c55a92c32" providerId="ADAL" clId="{6608C3FE-A08C-4F17-89E2-132D8AAED3C1}" dt="2024-02-20T14:15:29.018" v="28332" actId="1076"/>
        <pc:sldMkLst>
          <pc:docMk/>
          <pc:sldMk cId="1068091987" sldId="325"/>
        </pc:sldMkLst>
        <pc:spChg chg="mod">
          <ac:chgData name="JongIn Lee" userId="7fae4dd1-1e23-4dde-97cd-154c55a92c32" providerId="ADAL" clId="{6608C3FE-A08C-4F17-89E2-132D8AAED3C1}" dt="2024-02-20T14:15:29.018" v="28332" actId="1076"/>
          <ac:spMkLst>
            <pc:docMk/>
            <pc:sldMk cId="1068091987" sldId="325"/>
            <ac:spMk id="2" creationId="{20CA33CA-3090-2B47-AA86-8515E1564521}"/>
          </ac:spMkLst>
        </pc:spChg>
        <pc:spChg chg="mod">
          <ac:chgData name="JongIn Lee" userId="7fae4dd1-1e23-4dde-97cd-154c55a92c32" providerId="ADAL" clId="{6608C3FE-A08C-4F17-89E2-132D8AAED3C1}" dt="2024-02-20T14:15:29.018" v="28332" actId="1076"/>
          <ac:spMkLst>
            <pc:docMk/>
            <pc:sldMk cId="1068091987" sldId="325"/>
            <ac:spMk id="10" creationId="{4EC48B9E-1F50-D730-C835-A3D280B48600}"/>
          </ac:spMkLst>
        </pc:spChg>
      </pc:sldChg>
      <pc:sldChg chg="addSp delSp modSp add mod modAnim">
        <pc:chgData name="JongIn Lee" userId="7fae4dd1-1e23-4dde-97cd-154c55a92c32" providerId="ADAL" clId="{6608C3FE-A08C-4F17-89E2-132D8AAED3C1}" dt="2024-02-20T12:30:37.657" v="28182" actId="14100"/>
        <pc:sldMkLst>
          <pc:docMk/>
          <pc:sldMk cId="3970995988" sldId="326"/>
        </pc:sldMkLst>
        <pc:spChg chg="del">
          <ac:chgData name="JongIn Lee" userId="7fae4dd1-1e23-4dde-97cd-154c55a92c32" providerId="ADAL" clId="{6608C3FE-A08C-4F17-89E2-132D8AAED3C1}" dt="2024-02-20T12:30:28.921" v="28178" actId="478"/>
          <ac:spMkLst>
            <pc:docMk/>
            <pc:sldMk cId="3970995988" sldId="326"/>
            <ac:spMk id="2" creationId="{D0040692-4B47-DE91-F02C-A45ECB7DA83F}"/>
          </ac:spMkLst>
        </pc:spChg>
        <pc:spChg chg="add del mod">
          <ac:chgData name="JongIn Lee" userId="7fae4dd1-1e23-4dde-97cd-154c55a92c32" providerId="ADAL" clId="{6608C3FE-A08C-4F17-89E2-132D8AAED3C1}" dt="2024-02-20T12:30:30.867" v="28179" actId="478"/>
          <ac:spMkLst>
            <pc:docMk/>
            <pc:sldMk cId="3970995988" sldId="326"/>
            <ac:spMk id="5" creationId="{A197E667-7943-192F-F34F-BDBA8F0C1699}"/>
          </ac:spMkLst>
        </pc:spChg>
        <pc:picChg chg="del">
          <ac:chgData name="JongIn Lee" userId="7fae4dd1-1e23-4dde-97cd-154c55a92c32" providerId="ADAL" clId="{6608C3FE-A08C-4F17-89E2-132D8AAED3C1}" dt="2024-02-20T12:30:28.921" v="28178" actId="478"/>
          <ac:picMkLst>
            <pc:docMk/>
            <pc:sldMk cId="3970995988" sldId="326"/>
            <ac:picMk id="4" creationId="{A879DCD2-AD0B-FE65-0458-FF179C552F04}"/>
          </ac:picMkLst>
        </pc:picChg>
        <pc:picChg chg="add mod">
          <ac:chgData name="JongIn Lee" userId="7fae4dd1-1e23-4dde-97cd-154c55a92c32" providerId="ADAL" clId="{6608C3FE-A08C-4F17-89E2-132D8AAED3C1}" dt="2024-02-20T12:30:37.657" v="28182" actId="14100"/>
          <ac:picMkLst>
            <pc:docMk/>
            <pc:sldMk cId="3970995988" sldId="326"/>
            <ac:picMk id="6" creationId="{90E19E03-795F-3117-5A62-C7FE560C9088}"/>
          </ac:picMkLst>
        </pc:picChg>
      </pc:sldChg>
      <pc:sldChg chg="addSp delSp modSp add mod delAnim modAnim">
        <pc:chgData name="JongIn Lee" userId="7fae4dd1-1e23-4dde-97cd-154c55a92c32" providerId="ADAL" clId="{6608C3FE-A08C-4F17-89E2-132D8AAED3C1}" dt="2024-02-20T13:08:12.047" v="28186" actId="1076"/>
        <pc:sldMkLst>
          <pc:docMk/>
          <pc:sldMk cId="3065983724" sldId="327"/>
        </pc:sldMkLst>
        <pc:picChg chg="add mod">
          <ac:chgData name="JongIn Lee" userId="7fae4dd1-1e23-4dde-97cd-154c55a92c32" providerId="ADAL" clId="{6608C3FE-A08C-4F17-89E2-132D8AAED3C1}" dt="2024-02-20T13:08:12.047" v="28186" actId="1076"/>
          <ac:picMkLst>
            <pc:docMk/>
            <pc:sldMk cId="3065983724" sldId="327"/>
            <ac:picMk id="2" creationId="{D17A6B59-7457-516C-ADDB-0DD21C423FD4}"/>
          </ac:picMkLst>
        </pc:picChg>
        <pc:picChg chg="del">
          <ac:chgData name="JongIn Lee" userId="7fae4dd1-1e23-4dde-97cd-154c55a92c32" providerId="ADAL" clId="{6608C3FE-A08C-4F17-89E2-132D8AAED3C1}" dt="2024-02-20T13:08:05.998" v="28184" actId="478"/>
          <ac:picMkLst>
            <pc:docMk/>
            <pc:sldMk cId="3065983724" sldId="327"/>
            <ac:picMk id="6" creationId="{E6734E08-7500-5C8D-1AAC-3266578C81A4}"/>
          </ac:picMkLst>
        </pc:picChg>
      </pc:sldChg>
      <pc:sldChg chg="addSp delSp modSp add mod delAnim modAnim">
        <pc:chgData name="JongIn Lee" userId="7fae4dd1-1e23-4dde-97cd-154c55a92c32" providerId="ADAL" clId="{6608C3FE-A08C-4F17-89E2-132D8AAED3C1}" dt="2024-02-20T13:43:14.327" v="28190" actId="1076"/>
        <pc:sldMkLst>
          <pc:docMk/>
          <pc:sldMk cId="3641651126" sldId="328"/>
        </pc:sldMkLst>
        <pc:picChg chg="del">
          <ac:chgData name="JongIn Lee" userId="7fae4dd1-1e23-4dde-97cd-154c55a92c32" providerId="ADAL" clId="{6608C3FE-A08C-4F17-89E2-132D8AAED3C1}" dt="2024-02-20T13:43:11.529" v="28188" actId="478"/>
          <ac:picMkLst>
            <pc:docMk/>
            <pc:sldMk cId="3641651126" sldId="328"/>
            <ac:picMk id="2" creationId="{5077FFA9-F549-8BA7-919E-1CE5F5E1ED1B}"/>
          </ac:picMkLst>
        </pc:picChg>
        <pc:picChg chg="add mod">
          <ac:chgData name="JongIn Lee" userId="7fae4dd1-1e23-4dde-97cd-154c55a92c32" providerId="ADAL" clId="{6608C3FE-A08C-4F17-89E2-132D8AAED3C1}" dt="2024-02-20T13:43:14.327" v="28190" actId="1076"/>
          <ac:picMkLst>
            <pc:docMk/>
            <pc:sldMk cId="3641651126" sldId="328"/>
            <ac:picMk id="3" creationId="{0A3F484E-6DE6-4ADD-C5B5-C4DBB39D10B1}"/>
          </ac:picMkLst>
        </pc:picChg>
      </pc:sldChg>
      <pc:sldChg chg="addSp delSp modSp add mod delAnim modAnim">
        <pc:chgData name="JongIn Lee" userId="7fae4dd1-1e23-4dde-97cd-154c55a92c32" providerId="ADAL" clId="{6608C3FE-A08C-4F17-89E2-132D8AAED3C1}" dt="2024-02-20T14:14:29.642" v="28194" actId="1076"/>
        <pc:sldMkLst>
          <pc:docMk/>
          <pc:sldMk cId="4121179679" sldId="329"/>
        </pc:sldMkLst>
        <pc:picChg chg="add mod">
          <ac:chgData name="JongIn Lee" userId="7fae4dd1-1e23-4dde-97cd-154c55a92c32" providerId="ADAL" clId="{6608C3FE-A08C-4F17-89E2-132D8AAED3C1}" dt="2024-02-20T14:14:29.642" v="28194" actId="1076"/>
          <ac:picMkLst>
            <pc:docMk/>
            <pc:sldMk cId="4121179679" sldId="329"/>
            <ac:picMk id="2" creationId="{F7F5EF86-E10C-EAAD-EA6B-4B77C32B9E12}"/>
          </ac:picMkLst>
        </pc:picChg>
        <pc:picChg chg="del">
          <ac:chgData name="JongIn Lee" userId="7fae4dd1-1e23-4dde-97cd-154c55a92c32" providerId="ADAL" clId="{6608C3FE-A08C-4F17-89E2-132D8AAED3C1}" dt="2024-02-20T14:14:27.034" v="28192" actId="478"/>
          <ac:picMkLst>
            <pc:docMk/>
            <pc:sldMk cId="4121179679" sldId="329"/>
            <ac:picMk id="3" creationId="{4190F3A1-774E-D434-B5C7-A8B9892C82F4}"/>
          </ac:picMkLst>
        </pc:picChg>
      </pc:sldChg>
    </pc:docChg>
  </pc:docChgLst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4A76-33EF-A2AA-7310-64DA42B43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83D250-5EA7-497F-5787-CC258C5BF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3778EC-43E8-5F2B-87E1-564AAD236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EEEC9-0DFA-2925-8E8C-20899D20F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90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AECEB-8587-B84E-7368-04F1CCEA6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C96D7A-610B-63AC-0106-37CEEB941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6D04BA-26FF-9ED6-E069-E1E0F6BD0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14E8F8-B320-1810-01A0-1AB65F51D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4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86398-5735-EAD2-9CD2-E56FA7DFA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17FD3D-4D56-79CD-B37D-763285E7A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35280-AD97-6606-95DA-DD565BF51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F1BF2-E63A-91C9-58D6-A2550D852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79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BD36F-E2D4-83D3-1A3E-56979621D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86EB3F-DE88-9673-BD23-554AE55BE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B4E1F5-65B1-A281-3475-B154C38E6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51FF89-FA1E-6F7F-FDCC-0187AFBFC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2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373EA-06DD-E5F6-5D7C-89847D2B5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5E009E-28B2-EBB0-E72C-7D134DA6D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ACF4C1-2E21-BC4B-40D8-D29F131F7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CD4FB4-318B-C689-9E22-7DC788A9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7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9126-8EDE-1A42-D18F-891953E52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88E4E4-153C-2403-4E00-4B2DE6C82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504C32-4EF7-DD7D-6A8D-3D74934E1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77A66-EEEF-9961-33EB-449FAEE0E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05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0D6B3-FE25-CBCC-6995-C7373633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785A2C-057D-9AA5-47C6-68B50BC69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C51993-07FB-6CEE-BBC0-411FD63E1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FF008-6C3F-C5F8-624B-F3924DD7C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77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FF468-C9E6-9CDE-A5BC-27419995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03E31F-3F07-EB27-279E-B660348D0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89B16C-21CB-3EF8-43BE-5CF11AEC7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8F66A-9555-04B7-9EA9-7E2BAE998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45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4988-1B10-0697-0532-A187373E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9974A-2B91-B0BB-0068-729577642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F49358-B632-6111-6FFA-E467D13BB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882A5-F7A5-B28D-F728-EAFEB6F64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9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170C-B47D-1A75-1D1D-D0D5EF49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172FC4-7C60-06E1-7F74-156E1C6C8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75BBB3-EB9A-C581-F493-89E87DB20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8B04AD-3287-89D0-CDD6-E3855CE2C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69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7A73-A21B-E69D-77DE-4DAB61D2C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5C81BC-2DF1-B319-4718-C9DE0FDF6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3B4200-683F-86B5-B3DB-61DAB10D1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858E24-6BC1-897B-3C14-E8FAC7AC5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8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B5FB1-A57A-D732-AE72-B8F5FC51C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F42076-0340-9A3B-A382-47126FC83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8A1268-A29A-A49D-11C7-29DF0E3BC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CD87CA-EB43-BAE9-EF87-83FED4BD7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6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B9236-7733-97EF-87BE-A2753BC5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19CC39-CB42-06DE-C121-515110290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086CDB-7122-2D94-7A1C-4426022E0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F7C4A-3BCA-7CDE-86FE-8EBF30F67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7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2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65523-9260-A337-FC6F-2852A1FED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E3103C-1E85-4EE6-3D86-6EFADA1D0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24EBC5-C67B-CD1B-C3F9-3D1E3B091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5AF6E-8ADC-EF52-FF40-E478105E2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2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CE136-74CD-1C9F-9787-90A22030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77CC38-07E7-0D48-400B-593964F1B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A3D23C-C992-A417-FEA6-E39DEB6BB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389A8-6C1C-A4A1-91AC-E2B03966A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6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9DEE-AAFE-F05E-6702-111A10E19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D5CBFE-F6B2-C43C-1B6D-56F8C2236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C89E22-8610-CA40-E77B-899A493A7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58A22C-287B-36C9-6F64-BE4CA391E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42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96711-782F-3BF2-F599-80DA2AE1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927F5B-BF48-BBF2-BF02-6ABA6BE11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11CB7E-7F4D-F32B-6A1F-D0B0E7A4A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9A8B1-BB4A-0707-3255-F2CB26088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1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68C17-5F63-74A1-09DD-295BDB2FC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42D7AD-7144-7287-8770-410A94179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E3864F-36D0-2A34-691C-9A352BCC0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0B2C8D-082A-EF27-0DB5-2E923D356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4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7780-C95B-C9C0-9243-6B23943B2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F31B50-5815-1702-DB06-BFBDA85B5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B2F1D3-02C5-4463-A5BA-AE5DCF3CA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297239-10B0-0721-B667-87B0C3434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2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92EE3-C3D0-0926-418C-290F636E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134B2F-328E-4F41-76B8-8CB36F152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D8403A-8167-1F42-4377-6627F7934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4E61D3-7625-36ED-72D0-9546133D0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6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949063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881528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384557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818873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189392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8738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hyperlink" Target="https://cactus.tistory.com/306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unsplash.com/ko/%EC%82%AC%EC%A7%84/%EB%B3%B4%EB%9D%BC%EC%83%89-%EA%B8%80%EC%9E%90%EA%B0%80-%EC%83%88%EA%B2%A8%EC%A7%84-%ED%9D%B0%EC%83%89-%EC%A3%BC%EC%82%AC%EC%9C%84-xgcCGDGIcfY?utm_content=creditCopyText&amp;utm_medium=referral&amp;utm_source=unsplash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unsplash.com/ko/@rubaitulazad?utm_content=creditCopyText&amp;utm_medium=referral&amp;utm_source=unsplash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github.com/naver/d2codingfont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ing...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ing...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6.svg"/><Relationship Id="rId7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906" b="290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This presentation uses the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Pretendard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and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D2Coding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font.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Photo</a:t>
            </a:r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by </a:t>
            </a:r>
            <a:r>
              <a:rPr lang="en-US" altLang="ko-KR" sz="1200" dirty="0" err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Rubaitul</a:t>
            </a:r>
            <a:r>
              <a:rPr lang="en-US" altLang="ko-KR" sz="1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Azad</a:t>
            </a:r>
            <a:r>
              <a:rPr lang="en-US" altLang="ko-KR" sz="1200" dirty="0">
                <a:solidFill>
                  <a:schemeClr val="accent2"/>
                </a:solidFill>
              </a:rPr>
              <a:t> on </a:t>
            </a:r>
            <a:r>
              <a:rPr lang="en-US" altLang="ko-KR" sz="1200" dirty="0" err="1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  <a:latin typeface="+mn-ea"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088488"/>
            <a:chOff x="635234" y="443854"/>
            <a:chExt cx="5143893" cy="50884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4405799"/>
              <a:ext cx="51438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+mj-ea"/>
                  <a:ea typeface="+mj-ea"/>
                </a:rPr>
                <a:t>.NET Conf 2024 x Seoul</a:t>
              </a:r>
              <a:endParaRPr lang="ko-KR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Empowering Tomorrow - Full Stack, AI Enhanced, Developer Focused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0C1D86-8826-556D-FFE7-ECC9B2868F0A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7E432D-5FB5-7D8F-1396-4B73F5A88DD5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21866B-28AB-1304-0980-7EB6DEE65DB4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026" name="Picture 2" descr="Amazon Web Services">
                <a:extLst>
                  <a:ext uri="{FF2B5EF4-FFF2-40B4-BE49-F238E27FC236}">
                    <a16:creationId xmlns:a16="http://schemas.microsoft.com/office/drawing/2014/main" id="{2259EE18-50B4-3309-5E7B-7ADC0AE336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4" descr="Elastic">
                <a:extLst>
                  <a:ext uri="{FF2B5EF4-FFF2-40B4-BE49-F238E27FC236}">
                    <a16:creationId xmlns:a16="http://schemas.microsoft.com/office/drawing/2014/main" id="{E8CDED48-820B-0E99-F924-1D89C02CD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6" descr="Infragistics">
                <a:extLst>
                  <a:ext uri="{FF2B5EF4-FFF2-40B4-BE49-F238E27FC236}">
                    <a16:creationId xmlns:a16="http://schemas.microsoft.com/office/drawing/2014/main" id="{F074A7C7-2CE4-2623-1201-221E9A41D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ouchbase">
                <a:extLst>
                  <a:ext uri="{FF2B5EF4-FFF2-40B4-BE49-F238E27FC236}">
                    <a16:creationId xmlns:a16="http://schemas.microsoft.com/office/drawing/2014/main" id="{16BCEB48-E61B-6BBA-3E19-2A0DFC6F5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Microsoft MVP Program">
                <a:extLst>
                  <a:ext uri="{FF2B5EF4-FFF2-40B4-BE49-F238E27FC236}">
                    <a16:creationId xmlns:a16="http://schemas.microsoft.com/office/drawing/2014/main" id="{89CADB32-84F8-22E5-CEB2-379CC2FB4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83DC2794-6488-3CE1-B804-20A576D79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5C5BE-529E-C7C4-C58E-05844182E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FD15-9312-7DB6-1DBB-68D881BC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429" y="2766218"/>
            <a:ext cx="742271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1</a:t>
            </a:r>
            <a:r>
              <a:rPr lang="ko-KR" altLang="en-US" sz="4000" dirty="0"/>
              <a:t>년도 안되어 </a:t>
            </a:r>
            <a:r>
              <a:rPr lang="en-US" sz="4000" dirty="0"/>
              <a:t>Microsoft</a:t>
            </a:r>
            <a:r>
              <a:rPr lang="ko-KR" altLang="en-US" sz="4000" dirty="0"/>
              <a:t>의 대부분 제품에 적용된 </a:t>
            </a:r>
            <a:r>
              <a:rPr lang="en-US" altLang="ko-KR" sz="4000" dirty="0"/>
              <a:t>AI</a:t>
            </a:r>
            <a:r>
              <a:rPr lang="ko-KR" altLang="en-US" sz="4000" dirty="0"/>
              <a:t> </a:t>
            </a:r>
            <a:r>
              <a:rPr lang="en-US" altLang="ko-KR" sz="4000" dirty="0"/>
              <a:t>Copilot</a:t>
            </a:r>
            <a:endParaRPr lang="en-US" sz="4000" dirty="0">
              <a:latin typeface="+mj-ea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C12A5F-A930-DC77-9FAD-918C779C6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3972" y="2449383"/>
            <a:ext cx="1786533" cy="17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4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49636-C9C1-FA25-69D1-9FB742D0C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DFF473E-E0F0-830E-109A-18B8C31B4916}"/>
              </a:ext>
            </a:extLst>
          </p:cNvPr>
          <p:cNvSpPr txBox="1">
            <a:spLocks/>
          </p:cNvSpPr>
          <p:nvPr/>
        </p:nvSpPr>
        <p:spPr>
          <a:xfrm>
            <a:off x="6869484" y="679060"/>
            <a:ext cx="5172204" cy="1701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Microsoft 365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 Copilot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2CAAF4-7214-6695-25BB-5679910C9FB8}"/>
              </a:ext>
            </a:extLst>
          </p:cNvPr>
          <p:cNvSpPr txBox="1">
            <a:spLocks/>
          </p:cNvSpPr>
          <p:nvPr/>
        </p:nvSpPr>
        <p:spPr>
          <a:xfrm>
            <a:off x="6869484" y="2165880"/>
            <a:ext cx="4670117" cy="3434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대규모 언어 모델</a:t>
            </a:r>
            <a:r>
              <a:rPr lang="en-US" altLang="ko-KR" sz="2000" dirty="0"/>
              <a:t>(LLM)</a:t>
            </a:r>
            <a:r>
              <a:rPr lang="ko-KR" altLang="en-US" sz="2000" dirty="0"/>
              <a:t>의 힘과 마이크로소프트 </a:t>
            </a:r>
            <a:r>
              <a:rPr lang="en-US" altLang="ko-KR" sz="2000" dirty="0"/>
              <a:t>365 </a:t>
            </a:r>
            <a:r>
              <a:rPr lang="ko-KR" altLang="en-US" sz="2000" dirty="0"/>
              <a:t>앱의 데이터를 결합한 강력한 생산성 도구</a:t>
            </a:r>
            <a:endParaRPr lang="en-US" altLang="ko-KR" sz="2000" dirty="0"/>
          </a:p>
          <a:p>
            <a:r>
              <a:rPr lang="en-US" sz="2000" dirty="0"/>
              <a:t>Word, Excel, PowerPoint, Outlook, Teams </a:t>
            </a:r>
            <a:r>
              <a:rPr lang="ko-KR" altLang="en-US" sz="2000" dirty="0"/>
              <a:t>등 일상적으로 사용하는 마이크로소프트 </a:t>
            </a:r>
            <a:r>
              <a:rPr lang="en-US" altLang="ko-KR" sz="2000" dirty="0"/>
              <a:t>365 </a:t>
            </a:r>
            <a:r>
              <a:rPr lang="ko-KR" altLang="en-US" sz="2000" dirty="0"/>
              <a:t>앱에 통합</a:t>
            </a:r>
            <a:endParaRPr lang="en-US" altLang="ko-KR" sz="2000" dirty="0"/>
          </a:p>
          <a:p>
            <a:r>
              <a:rPr lang="en-US" altLang="ko-KR" sz="2000" dirty="0"/>
              <a:t>"</a:t>
            </a:r>
            <a:r>
              <a:rPr lang="ko-KR" altLang="en-US" sz="2000" dirty="0"/>
              <a:t>제품 전략을 어떻게 업데이트했는지 팀에 알려주세요</a:t>
            </a:r>
            <a:r>
              <a:rPr lang="en-US" altLang="ko-KR" sz="2000" dirty="0"/>
              <a:t>"</a:t>
            </a:r>
            <a:r>
              <a:rPr lang="ko-KR" altLang="en-US" sz="2000" dirty="0"/>
              <a:t>와 같은 자연어 프롬프트를 제공하면</a:t>
            </a:r>
            <a:r>
              <a:rPr lang="en-US" altLang="ko-KR" sz="2000" dirty="0"/>
              <a:t>, Copilot</a:t>
            </a:r>
            <a:r>
              <a:rPr lang="ko-KR" altLang="en-US" sz="2000" dirty="0"/>
              <a:t>은 오전 회의</a:t>
            </a:r>
            <a:r>
              <a:rPr lang="en-US" altLang="ko-KR" sz="2000" dirty="0"/>
              <a:t>, </a:t>
            </a:r>
            <a:r>
              <a:rPr lang="ko-KR" altLang="en-US" sz="2000" dirty="0"/>
              <a:t>이메일</a:t>
            </a:r>
            <a:r>
              <a:rPr lang="en-US" altLang="ko-KR" sz="2000" dirty="0"/>
              <a:t>, </a:t>
            </a:r>
            <a:r>
              <a:rPr lang="ko-KR" altLang="en-US" sz="2000" dirty="0"/>
              <a:t>채팅 내용을 기반으로 상태 업데이트를 생성</a:t>
            </a:r>
            <a:endParaRPr lang="en-US" sz="2000" dirty="0"/>
          </a:p>
        </p:txBody>
      </p:sp>
      <p:pic>
        <p:nvPicPr>
          <p:cNvPr id="9218" name="Picture 2" descr="Microsoft: 365 Copilot chatbot is the AI-based future of work |  Computerworld">
            <a:extLst>
              <a:ext uri="{FF2B5EF4-FFF2-40B4-BE49-F238E27FC236}">
                <a16:creationId xmlns:a16="http://schemas.microsoft.com/office/drawing/2014/main" id="{25893B72-5026-E37B-A812-5627D7BB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6" y="1973104"/>
            <a:ext cx="5343936" cy="300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00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B0D8-CC25-8A0B-8009-DD3A069C9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23C1B11-49BB-589F-C43C-701A205612CE}"/>
              </a:ext>
            </a:extLst>
          </p:cNvPr>
          <p:cNvSpPr txBox="1">
            <a:spLocks/>
          </p:cNvSpPr>
          <p:nvPr/>
        </p:nvSpPr>
        <p:spPr>
          <a:xfrm>
            <a:off x="6869484" y="1355335"/>
            <a:ext cx="5172204" cy="17013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Microsoft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는 어떻게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이렇게 짧은 시간에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광범위한 제품의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Copilot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을 만들었을까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25A9AD-C8A4-F18E-5190-28386DFDBA9B}"/>
              </a:ext>
            </a:extLst>
          </p:cNvPr>
          <p:cNvSpPr txBox="1">
            <a:spLocks/>
          </p:cNvSpPr>
          <p:nvPr/>
        </p:nvSpPr>
        <p:spPr>
          <a:xfrm>
            <a:off x="6869484" y="3585106"/>
            <a:ext cx="4670117" cy="1701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Bing, Edge</a:t>
            </a:r>
            <a:r>
              <a:rPr lang="ko-KR" altLang="en-US" sz="2000" dirty="0"/>
              <a:t>부터 </a:t>
            </a:r>
            <a:r>
              <a:rPr lang="en-US" altLang="ko-KR" sz="2000" dirty="0"/>
              <a:t>Teams, GitHub, Windows Copilot</a:t>
            </a:r>
            <a:r>
              <a:rPr lang="ko-KR" altLang="en-US" sz="2000" dirty="0"/>
              <a:t>까지 광범위한 제품군에 빠르게 </a:t>
            </a:r>
            <a:r>
              <a:rPr lang="en-US" altLang="ko-KR" sz="2000" dirty="0"/>
              <a:t>Open AI</a:t>
            </a:r>
            <a:r>
              <a:rPr lang="ko-KR" altLang="en-US" sz="2000" dirty="0"/>
              <a:t>를 제품에 적용</a:t>
            </a:r>
            <a:endParaRPr lang="en-US" altLang="ko-KR" sz="2000" dirty="0"/>
          </a:p>
          <a:p>
            <a:r>
              <a:rPr lang="en-US" altLang="ko-KR" sz="2000" dirty="0"/>
              <a:t>2022</a:t>
            </a:r>
            <a:r>
              <a:rPr lang="ko-KR" altLang="en-US" sz="2000" dirty="0"/>
              <a:t>년 </a:t>
            </a:r>
            <a:r>
              <a:rPr lang="en-US" altLang="ko-KR" sz="2000" dirty="0"/>
              <a:t>11</a:t>
            </a:r>
            <a:r>
              <a:rPr lang="ko-KR" altLang="en-US" sz="2000" dirty="0"/>
              <a:t>월 </a:t>
            </a:r>
            <a:r>
              <a:rPr lang="en-US" altLang="ko-KR" sz="2000" dirty="0"/>
              <a:t>Chat GPT </a:t>
            </a:r>
            <a:r>
              <a:rPr lang="ko-KR" altLang="en-US" sz="2000" dirty="0"/>
              <a:t>출시 이후 </a:t>
            </a:r>
            <a:r>
              <a:rPr lang="en-US" altLang="ko-KR" sz="2000" dirty="0"/>
              <a:t>1</a:t>
            </a:r>
            <a:r>
              <a:rPr lang="ko-KR" altLang="en-US" sz="2000" dirty="0"/>
              <a:t>년도 안되어 </a:t>
            </a:r>
            <a:r>
              <a:rPr lang="en-US" altLang="ko-KR" sz="2000" dirty="0"/>
              <a:t>Microsoft Copilot </a:t>
            </a:r>
            <a:r>
              <a:rPr lang="ko-KR" altLang="en-US" sz="2000" dirty="0"/>
              <a:t>출시</a:t>
            </a:r>
            <a:endParaRPr lang="en-US" altLang="ko-KR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150" name="Picture 6" descr="マイクロソフトは次々に生成AI関連の製品を発表してきた">
            <a:extLst>
              <a:ext uri="{FF2B5EF4-FFF2-40B4-BE49-F238E27FC236}">
                <a16:creationId xmlns:a16="http://schemas.microsoft.com/office/drawing/2014/main" id="{C99BAA19-F20A-A1DF-25DB-1A5709109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3" y="476251"/>
            <a:ext cx="6076948" cy="221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B33BBB3-9540-F7DF-6572-A51B1D6FA17A}"/>
              </a:ext>
            </a:extLst>
          </p:cNvPr>
          <p:cNvSpPr txBox="1">
            <a:spLocks/>
          </p:cNvSpPr>
          <p:nvPr/>
        </p:nvSpPr>
        <p:spPr>
          <a:xfrm>
            <a:off x="247653" y="2385918"/>
            <a:ext cx="2971798" cy="403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: news.mynavi.jp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7AC33FA5-E5AB-FA15-C341-28B6043B1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032" y="3056699"/>
            <a:ext cx="6146494" cy="255064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B1A3D2C-11E5-7C6C-46BD-ADCD33C6814F}"/>
              </a:ext>
            </a:extLst>
          </p:cNvPr>
          <p:cNvSpPr txBox="1">
            <a:spLocks/>
          </p:cNvSpPr>
          <p:nvPr/>
        </p:nvSpPr>
        <p:spPr>
          <a:xfrm>
            <a:off x="247653" y="5702226"/>
            <a:ext cx="2971798" cy="403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: Softwareone.com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34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11F49-2D0F-680E-C8F1-EC43AEC18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중간에 오케스트레이션 계층이 있는 Copilot 스택">
            <a:extLst>
              <a:ext uri="{FF2B5EF4-FFF2-40B4-BE49-F238E27FC236}">
                <a16:creationId xmlns:a16="http://schemas.microsoft.com/office/drawing/2014/main" id="{BE4A0CDA-82BF-9F59-C24E-424832A83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62" y="2001527"/>
            <a:ext cx="4254455" cy="33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A022AD3-9439-BE8B-9D0B-2FCC58AE0EA5}"/>
              </a:ext>
            </a:extLst>
          </p:cNvPr>
          <p:cNvSpPr txBox="1">
            <a:spLocks/>
          </p:cNvSpPr>
          <p:nvPr/>
        </p:nvSpPr>
        <p:spPr>
          <a:xfrm>
            <a:off x="6831384" y="675964"/>
            <a:ext cx="5172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AI 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오케스트레이션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B5F3E3-9D78-3E9B-86FE-84F44FB0190B}"/>
              </a:ext>
            </a:extLst>
          </p:cNvPr>
          <p:cNvSpPr txBox="1">
            <a:spLocks/>
          </p:cNvSpPr>
          <p:nvPr/>
        </p:nvSpPr>
        <p:spPr>
          <a:xfrm>
            <a:off x="6831384" y="2430152"/>
            <a:ext cx="5027241" cy="2665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AI </a:t>
            </a:r>
            <a:r>
              <a:rPr lang="ko-KR" altLang="en-US" sz="2000" dirty="0"/>
              <a:t>오케스트레이션 계층은 </a:t>
            </a:r>
            <a:r>
              <a:rPr lang="en-US" altLang="ko-KR" sz="2000" dirty="0"/>
              <a:t>AI </a:t>
            </a:r>
            <a:r>
              <a:rPr lang="ko-KR" altLang="en-US" sz="2000" dirty="0"/>
              <a:t>모델과 플러그인을 결합하여 사용자에게 새로운 경험 제공</a:t>
            </a:r>
            <a:endParaRPr lang="en-US" altLang="ko-KR" sz="2000" dirty="0"/>
          </a:p>
          <a:p>
            <a:r>
              <a:rPr lang="ko-KR" altLang="en-US" sz="2000" dirty="0"/>
              <a:t>개발자들이 자신들의 </a:t>
            </a:r>
            <a:r>
              <a:rPr lang="en-US" altLang="ko-KR" sz="2000" dirty="0"/>
              <a:t>Copilot </a:t>
            </a:r>
            <a:r>
              <a:rPr lang="ko-KR" altLang="en-US" sz="2000" dirty="0"/>
              <a:t>경험을 만들 수 있도록 </a:t>
            </a:r>
            <a:r>
              <a:rPr lang="en-US" altLang="ko-KR" sz="2000" dirty="0"/>
              <a:t>Semantic Kernel</a:t>
            </a:r>
            <a:r>
              <a:rPr lang="ko-KR" altLang="en-US" sz="2000" dirty="0"/>
              <a:t>을 제공</a:t>
            </a:r>
            <a:endParaRPr lang="en-US" altLang="ko-KR" sz="2000" dirty="0"/>
          </a:p>
          <a:p>
            <a:r>
              <a:rPr lang="en-US" sz="2000" dirty="0"/>
              <a:t>Semantic Kernel</a:t>
            </a:r>
            <a:r>
              <a:rPr lang="ko-KR" altLang="en-US" sz="2000" dirty="0"/>
              <a:t>으로 </a:t>
            </a:r>
            <a:r>
              <a:rPr lang="en-US" altLang="ko-KR" sz="2000" dirty="0"/>
              <a:t>Microsoft</a:t>
            </a:r>
            <a:r>
              <a:rPr lang="ko-KR" altLang="en-US" sz="2000" dirty="0"/>
              <a:t>의 </a:t>
            </a:r>
            <a:r>
              <a:rPr lang="en-US" altLang="ko-KR" sz="2000" dirty="0"/>
              <a:t>Copilot</a:t>
            </a:r>
            <a:r>
              <a:rPr lang="ko-KR" altLang="en-US" sz="2000" dirty="0"/>
              <a:t>과 동일한 </a:t>
            </a:r>
            <a:r>
              <a:rPr lang="en-US" altLang="ko-KR" sz="2000" dirty="0"/>
              <a:t>AI</a:t>
            </a:r>
            <a:r>
              <a:rPr lang="ko-KR" altLang="en-US" sz="2000" dirty="0"/>
              <a:t> 오케스트레이션 패턴을 자신의 앱에서 사용 가능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C0991-B896-E4FC-5774-5EAA669F2465}"/>
              </a:ext>
            </a:extLst>
          </p:cNvPr>
          <p:cNvSpPr txBox="1">
            <a:spLocks/>
          </p:cNvSpPr>
          <p:nvPr/>
        </p:nvSpPr>
        <p:spPr>
          <a:xfrm>
            <a:off x="2228851" y="1322116"/>
            <a:ext cx="1879088" cy="519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Copilot Stack</a:t>
            </a:r>
          </a:p>
        </p:txBody>
      </p:sp>
    </p:spTree>
    <p:extLst>
      <p:ext uri="{BB962C8B-B14F-4D97-AF65-F5344CB8AC3E}">
        <p14:creationId xmlns:p14="http://schemas.microsoft.com/office/powerpoint/2010/main" val="240725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91A7-FEF8-0209-0D05-7FE155DD2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0" name="사각형: 둥근 모서리 11279">
            <a:extLst>
              <a:ext uri="{FF2B5EF4-FFF2-40B4-BE49-F238E27FC236}">
                <a16:creationId xmlns:a16="http://schemas.microsoft.com/office/drawing/2014/main" id="{52929F82-9BD1-902C-32C3-18104FD476D8}"/>
              </a:ext>
            </a:extLst>
          </p:cNvPr>
          <p:cNvSpPr/>
          <p:nvPr/>
        </p:nvSpPr>
        <p:spPr>
          <a:xfrm>
            <a:off x="209550" y="193940"/>
            <a:ext cx="6286500" cy="6470120"/>
          </a:xfrm>
          <a:prstGeom prst="roundRect">
            <a:avLst>
              <a:gd name="adj" fmla="val 8551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677FFD-39A3-9D36-DABC-DD35D28D25EB}"/>
              </a:ext>
            </a:extLst>
          </p:cNvPr>
          <p:cNvSpPr txBox="1">
            <a:spLocks/>
          </p:cNvSpPr>
          <p:nvPr/>
        </p:nvSpPr>
        <p:spPr>
          <a:xfrm>
            <a:off x="6831384" y="2519615"/>
            <a:ext cx="5027241" cy="3098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자체 서비스의 로직을 실행하는 플러그인</a:t>
            </a:r>
            <a:r>
              <a:rPr lang="en-US" altLang="ko-KR" sz="2000" dirty="0"/>
              <a:t> </a:t>
            </a:r>
            <a:r>
              <a:rPr lang="ko-KR" altLang="en-US" sz="2000" dirty="0"/>
              <a:t>실행</a:t>
            </a:r>
            <a:endParaRPr lang="en-US" altLang="ko-KR" sz="2000" dirty="0"/>
          </a:p>
          <a:p>
            <a:r>
              <a:rPr lang="en-US" sz="2000" dirty="0"/>
              <a:t>LLM</a:t>
            </a:r>
            <a:r>
              <a:rPr lang="ko-KR" altLang="en-US" sz="2000" dirty="0"/>
              <a:t>에 엔지니어링 된 프롬프트 메시지를 전달 </a:t>
            </a:r>
            <a:endParaRPr lang="en-US" altLang="ko-KR" sz="2000" dirty="0"/>
          </a:p>
          <a:p>
            <a:r>
              <a:rPr lang="ko-KR" altLang="en-US" sz="2000" dirty="0"/>
              <a:t>특정 데이터를 벡터화 하고 자연어로 데이터를 검색</a:t>
            </a:r>
            <a:endParaRPr lang="en-US" altLang="ko-KR" sz="2000" dirty="0"/>
          </a:p>
          <a:p>
            <a:r>
              <a:rPr lang="ko-KR" altLang="en-US" sz="2000" dirty="0"/>
              <a:t>위의 과정이 오케스트레이션 된 결과를 유저에게 전달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C948571-CF6C-616F-AC43-99B995544BA0}"/>
              </a:ext>
            </a:extLst>
          </p:cNvPr>
          <p:cNvSpPr/>
          <p:nvPr/>
        </p:nvSpPr>
        <p:spPr>
          <a:xfrm>
            <a:off x="2482234" y="2707353"/>
            <a:ext cx="1482146" cy="1323432"/>
          </a:xfrm>
          <a:prstGeom prst="roundRect">
            <a:avLst/>
          </a:prstGeom>
          <a:solidFill>
            <a:srgbClr val="BA24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Semantic</a:t>
            </a:r>
          </a:p>
          <a:p>
            <a:pPr algn="ctr"/>
            <a:r>
              <a:rPr lang="en-US" altLang="ko-KR" dirty="0"/>
              <a:t>Kernel</a:t>
            </a:r>
            <a:endParaRPr lang="ko-KR" altLang="en-US" dirty="0"/>
          </a:p>
        </p:txBody>
      </p:sp>
      <p:sp>
        <p:nvSpPr>
          <p:cNvPr id="5" name="원통형 4">
            <a:extLst>
              <a:ext uri="{FF2B5EF4-FFF2-40B4-BE49-F238E27FC236}">
                <a16:creationId xmlns:a16="http://schemas.microsoft.com/office/drawing/2014/main" id="{4FA6ED0D-BAFD-63A0-C1BB-18CC122C3C65}"/>
              </a:ext>
            </a:extLst>
          </p:cNvPr>
          <p:cNvSpPr/>
          <p:nvPr/>
        </p:nvSpPr>
        <p:spPr>
          <a:xfrm>
            <a:off x="4667014" y="4909131"/>
            <a:ext cx="1100314" cy="930883"/>
          </a:xfrm>
          <a:prstGeom prst="can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전구">
            <a:extLst>
              <a:ext uri="{FF2B5EF4-FFF2-40B4-BE49-F238E27FC236}">
                <a16:creationId xmlns:a16="http://schemas.microsoft.com/office/drawing/2014/main" id="{B4029D5A-964D-2A83-D130-D9C06D0ED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7590" y="1763483"/>
            <a:ext cx="481800" cy="481800"/>
          </a:xfrm>
          <a:prstGeom prst="rect">
            <a:avLst/>
          </a:prstGeom>
        </p:spPr>
      </p:pic>
      <p:sp>
        <p:nvSpPr>
          <p:cNvPr id="14" name="육각형 13">
            <a:extLst>
              <a:ext uri="{FF2B5EF4-FFF2-40B4-BE49-F238E27FC236}">
                <a16:creationId xmlns:a16="http://schemas.microsoft.com/office/drawing/2014/main" id="{E022EDF3-1F5B-A155-EB07-2A8420F9DE48}"/>
              </a:ext>
            </a:extLst>
          </p:cNvPr>
          <p:cNvSpPr/>
          <p:nvPr/>
        </p:nvSpPr>
        <p:spPr>
          <a:xfrm>
            <a:off x="5072186" y="1604242"/>
            <a:ext cx="928116" cy="800100"/>
          </a:xfrm>
          <a:prstGeom prst="hexagon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클라우드 동기화">
            <a:extLst>
              <a:ext uri="{FF2B5EF4-FFF2-40B4-BE49-F238E27FC236}">
                <a16:creationId xmlns:a16="http://schemas.microsoft.com/office/drawing/2014/main" id="{04B9F57F-CF90-27F4-52C9-59080E7B2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6766" y="234679"/>
            <a:ext cx="1201842" cy="1201842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B81CE0D-D372-34F5-4AFD-AEC58881ED36}"/>
              </a:ext>
            </a:extLst>
          </p:cNvPr>
          <p:cNvSpPr/>
          <p:nvPr/>
        </p:nvSpPr>
        <p:spPr>
          <a:xfrm rot="8449117">
            <a:off x="4363025" y="4015427"/>
            <a:ext cx="161925" cy="7620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BDF2066-04A8-C371-65CE-2BC337987F1E}"/>
              </a:ext>
            </a:extLst>
          </p:cNvPr>
          <p:cNvSpPr/>
          <p:nvPr/>
        </p:nvSpPr>
        <p:spPr>
          <a:xfrm rot="19192971">
            <a:off x="4178839" y="4192800"/>
            <a:ext cx="161925" cy="7620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4E45B45-BFDD-76AA-7ADB-BF9187C95148}"/>
              </a:ext>
            </a:extLst>
          </p:cNvPr>
          <p:cNvSpPr txBox="1">
            <a:spLocks/>
          </p:cNvSpPr>
          <p:nvPr/>
        </p:nvSpPr>
        <p:spPr>
          <a:xfrm>
            <a:off x="3118872" y="4554750"/>
            <a:ext cx="1050225" cy="313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Grounding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9071702-A3FB-91E7-5F20-458AED23CDED}"/>
              </a:ext>
            </a:extLst>
          </p:cNvPr>
          <p:cNvSpPr txBox="1">
            <a:spLocks/>
          </p:cNvSpPr>
          <p:nvPr/>
        </p:nvSpPr>
        <p:spPr>
          <a:xfrm>
            <a:off x="4590814" y="4126744"/>
            <a:ext cx="1050225" cy="313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자연어 쿼리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8" name="그래픽 27" descr="사용자">
            <a:extLst>
              <a:ext uri="{FF2B5EF4-FFF2-40B4-BE49-F238E27FC236}">
                <a16:creationId xmlns:a16="http://schemas.microsoft.com/office/drawing/2014/main" id="{7C51AC69-79AF-17C1-6036-C56BCA056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100" y="4048687"/>
            <a:ext cx="1050225" cy="1050225"/>
          </a:xfrm>
          <a:prstGeom prst="rect">
            <a:avLst/>
          </a:prstGeom>
        </p:spPr>
      </p:pic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814D2FE0-C47F-CEFE-5DD7-823F16909B18}"/>
              </a:ext>
            </a:extLst>
          </p:cNvPr>
          <p:cNvSpPr/>
          <p:nvPr/>
        </p:nvSpPr>
        <p:spPr>
          <a:xfrm rot="14670030">
            <a:off x="1893740" y="3837260"/>
            <a:ext cx="161925" cy="7620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761F0D2-CF8F-C0D0-7D97-769668B192E6}"/>
              </a:ext>
            </a:extLst>
          </p:cNvPr>
          <p:cNvSpPr/>
          <p:nvPr/>
        </p:nvSpPr>
        <p:spPr>
          <a:xfrm rot="3901434">
            <a:off x="1744343" y="3595954"/>
            <a:ext cx="161925" cy="7620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719064B-B90B-B64B-5A68-5916F3D73E65}"/>
              </a:ext>
            </a:extLst>
          </p:cNvPr>
          <p:cNvSpPr txBox="1">
            <a:spLocks/>
          </p:cNvSpPr>
          <p:nvPr/>
        </p:nvSpPr>
        <p:spPr>
          <a:xfrm>
            <a:off x="1939671" y="4354488"/>
            <a:ext cx="1050225" cy="313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입력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64" name="Content Placeholder 2">
            <a:extLst>
              <a:ext uri="{FF2B5EF4-FFF2-40B4-BE49-F238E27FC236}">
                <a16:creationId xmlns:a16="http://schemas.microsoft.com/office/drawing/2014/main" id="{D1469D4A-3D6D-6380-CCBF-ABEAEA67338E}"/>
              </a:ext>
            </a:extLst>
          </p:cNvPr>
          <p:cNvSpPr txBox="1">
            <a:spLocks/>
          </p:cNvSpPr>
          <p:nvPr/>
        </p:nvSpPr>
        <p:spPr>
          <a:xfrm>
            <a:off x="1418937" y="3518777"/>
            <a:ext cx="1050225" cy="313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응답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65" name="화살표: 아래쪽 11264">
            <a:extLst>
              <a:ext uri="{FF2B5EF4-FFF2-40B4-BE49-F238E27FC236}">
                <a16:creationId xmlns:a16="http://schemas.microsoft.com/office/drawing/2014/main" id="{C208BDE4-5669-46CC-F516-78277A861E56}"/>
              </a:ext>
            </a:extLst>
          </p:cNvPr>
          <p:cNvSpPr/>
          <p:nvPr/>
        </p:nvSpPr>
        <p:spPr>
          <a:xfrm rot="14002707">
            <a:off x="4507749" y="2272035"/>
            <a:ext cx="161925" cy="7620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A8AB56F4-098E-ED0A-C49C-F53961026467}"/>
              </a:ext>
            </a:extLst>
          </p:cNvPr>
          <p:cNvSpPr txBox="1">
            <a:spLocks/>
          </p:cNvSpPr>
          <p:nvPr/>
        </p:nvSpPr>
        <p:spPr>
          <a:xfrm>
            <a:off x="652935" y="5178631"/>
            <a:ext cx="571663" cy="313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유저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69" name="Content Placeholder 2">
            <a:extLst>
              <a:ext uri="{FF2B5EF4-FFF2-40B4-BE49-F238E27FC236}">
                <a16:creationId xmlns:a16="http://schemas.microsoft.com/office/drawing/2014/main" id="{9CA3B22C-1811-74EA-E5A9-92C0B650F484}"/>
              </a:ext>
            </a:extLst>
          </p:cNvPr>
          <p:cNvSpPr txBox="1">
            <a:spLocks/>
          </p:cNvSpPr>
          <p:nvPr/>
        </p:nvSpPr>
        <p:spPr>
          <a:xfrm>
            <a:off x="5233608" y="1163837"/>
            <a:ext cx="571663" cy="313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LLM</a:t>
            </a:r>
          </a:p>
        </p:txBody>
      </p:sp>
      <p:sp>
        <p:nvSpPr>
          <p:cNvPr id="11270" name="Content Placeholder 2">
            <a:extLst>
              <a:ext uri="{FF2B5EF4-FFF2-40B4-BE49-F238E27FC236}">
                <a16:creationId xmlns:a16="http://schemas.microsoft.com/office/drawing/2014/main" id="{ACF4C22D-A024-4C1E-9F06-1F34FA3A13B3}"/>
              </a:ext>
            </a:extLst>
          </p:cNvPr>
          <p:cNvSpPr txBox="1">
            <a:spLocks/>
          </p:cNvSpPr>
          <p:nvPr/>
        </p:nvSpPr>
        <p:spPr>
          <a:xfrm>
            <a:off x="439251" y="705318"/>
            <a:ext cx="844040" cy="313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자체 서비스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71" name="Content Placeholder 2">
            <a:extLst>
              <a:ext uri="{FF2B5EF4-FFF2-40B4-BE49-F238E27FC236}">
                <a16:creationId xmlns:a16="http://schemas.microsoft.com/office/drawing/2014/main" id="{961BAD03-74B7-68C0-A783-DA0A403F607A}"/>
              </a:ext>
            </a:extLst>
          </p:cNvPr>
          <p:cNvSpPr txBox="1">
            <a:spLocks/>
          </p:cNvSpPr>
          <p:nvPr/>
        </p:nvSpPr>
        <p:spPr>
          <a:xfrm>
            <a:off x="4828436" y="6005080"/>
            <a:ext cx="817707" cy="494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Vector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</a:rPr>
              <a:t>DB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72" name="화살표: 아래쪽 11271">
            <a:extLst>
              <a:ext uri="{FF2B5EF4-FFF2-40B4-BE49-F238E27FC236}">
                <a16:creationId xmlns:a16="http://schemas.microsoft.com/office/drawing/2014/main" id="{DA100C5C-AABE-DD5C-51D7-9102B85F6762}"/>
              </a:ext>
            </a:extLst>
          </p:cNvPr>
          <p:cNvSpPr/>
          <p:nvPr/>
        </p:nvSpPr>
        <p:spPr>
          <a:xfrm rot="3250494">
            <a:off x="4327355" y="2055624"/>
            <a:ext cx="161925" cy="7620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3" name="Content Placeholder 2">
            <a:extLst>
              <a:ext uri="{FF2B5EF4-FFF2-40B4-BE49-F238E27FC236}">
                <a16:creationId xmlns:a16="http://schemas.microsoft.com/office/drawing/2014/main" id="{41819F15-8F75-9463-9E5D-E16DFDB3AF48}"/>
              </a:ext>
            </a:extLst>
          </p:cNvPr>
          <p:cNvSpPr txBox="1">
            <a:spLocks/>
          </p:cNvSpPr>
          <p:nvPr/>
        </p:nvSpPr>
        <p:spPr>
          <a:xfrm>
            <a:off x="4643543" y="2709071"/>
            <a:ext cx="1050225" cy="313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입력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74" name="Content Placeholder 2">
            <a:extLst>
              <a:ext uri="{FF2B5EF4-FFF2-40B4-BE49-F238E27FC236}">
                <a16:creationId xmlns:a16="http://schemas.microsoft.com/office/drawing/2014/main" id="{E97FDE28-18D0-C479-2A8D-1A8EB92382F3}"/>
              </a:ext>
            </a:extLst>
          </p:cNvPr>
          <p:cNvSpPr txBox="1">
            <a:spLocks/>
          </p:cNvSpPr>
          <p:nvPr/>
        </p:nvSpPr>
        <p:spPr>
          <a:xfrm>
            <a:off x="3952547" y="2004292"/>
            <a:ext cx="574388" cy="313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응답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75" name="화살표: 아래쪽 11274">
            <a:extLst>
              <a:ext uri="{FF2B5EF4-FFF2-40B4-BE49-F238E27FC236}">
                <a16:creationId xmlns:a16="http://schemas.microsoft.com/office/drawing/2014/main" id="{0C0C13AD-662A-743F-481A-7D7107F3B641}"/>
              </a:ext>
            </a:extLst>
          </p:cNvPr>
          <p:cNvSpPr/>
          <p:nvPr/>
        </p:nvSpPr>
        <p:spPr>
          <a:xfrm rot="9547221">
            <a:off x="2378322" y="1580105"/>
            <a:ext cx="161925" cy="7620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6" name="화살표: 아래쪽 11275">
            <a:extLst>
              <a:ext uri="{FF2B5EF4-FFF2-40B4-BE49-F238E27FC236}">
                <a16:creationId xmlns:a16="http://schemas.microsoft.com/office/drawing/2014/main" id="{68282D17-9EAD-0370-11F5-E63F99B9FD60}"/>
              </a:ext>
            </a:extLst>
          </p:cNvPr>
          <p:cNvSpPr/>
          <p:nvPr/>
        </p:nvSpPr>
        <p:spPr>
          <a:xfrm rot="20338157">
            <a:off x="2111593" y="1703968"/>
            <a:ext cx="161925" cy="7620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7" name="Content Placeholder 2">
            <a:extLst>
              <a:ext uri="{FF2B5EF4-FFF2-40B4-BE49-F238E27FC236}">
                <a16:creationId xmlns:a16="http://schemas.microsoft.com/office/drawing/2014/main" id="{61013A5B-185B-CCF7-01A5-1D6090F101BB}"/>
              </a:ext>
            </a:extLst>
          </p:cNvPr>
          <p:cNvSpPr txBox="1">
            <a:spLocks/>
          </p:cNvSpPr>
          <p:nvPr/>
        </p:nvSpPr>
        <p:spPr>
          <a:xfrm>
            <a:off x="780344" y="2041423"/>
            <a:ext cx="1169471" cy="313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함수 실행 결과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78" name="Content Placeholder 2">
            <a:extLst>
              <a:ext uri="{FF2B5EF4-FFF2-40B4-BE49-F238E27FC236}">
                <a16:creationId xmlns:a16="http://schemas.microsoft.com/office/drawing/2014/main" id="{B7757D98-227B-75FA-A822-05834C013E98}"/>
              </a:ext>
            </a:extLst>
          </p:cNvPr>
          <p:cNvSpPr txBox="1">
            <a:spLocks/>
          </p:cNvSpPr>
          <p:nvPr/>
        </p:nvSpPr>
        <p:spPr>
          <a:xfrm>
            <a:off x="2618656" y="1765046"/>
            <a:ext cx="1050225" cy="313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함수 호출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279" name="Title 1">
            <a:extLst>
              <a:ext uri="{FF2B5EF4-FFF2-40B4-BE49-F238E27FC236}">
                <a16:creationId xmlns:a16="http://schemas.microsoft.com/office/drawing/2014/main" id="{238A72C2-7EBA-28A6-2A09-0F27C874DAC6}"/>
              </a:ext>
            </a:extLst>
          </p:cNvPr>
          <p:cNvSpPr txBox="1">
            <a:spLocks/>
          </p:cNvSpPr>
          <p:nvPr/>
        </p:nvSpPr>
        <p:spPr>
          <a:xfrm>
            <a:off x="6831384" y="822411"/>
            <a:ext cx="5450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LLM 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어플리케이션에서의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AI 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오케스트레이션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29D98-E733-21A2-728E-65B73C9704FC}"/>
              </a:ext>
            </a:extLst>
          </p:cNvPr>
          <p:cNvSpPr txBox="1"/>
          <p:nvPr/>
        </p:nvSpPr>
        <p:spPr>
          <a:xfrm>
            <a:off x="6831384" y="4929171"/>
            <a:ext cx="49681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altLang="ko-KR" sz="1800" b="1" dirty="0">
                <a:solidFill>
                  <a:schemeClr val="tx2">
                    <a:lumMod val="75000"/>
                  </a:schemeClr>
                </a:solidFill>
              </a:rPr>
              <a:t>LLM</a:t>
            </a:r>
            <a:r>
              <a:rPr lang="ko-KR" altLang="en-US" sz="1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ko-KR" altLang="en-US" sz="1800" b="1" dirty="0">
                <a:solidFill>
                  <a:schemeClr val="tx2">
                    <a:lumMod val="75000"/>
                  </a:schemeClr>
                </a:solidFill>
              </a:rPr>
              <a:t>대규모 언어모델</a:t>
            </a:r>
            <a:r>
              <a:rPr lang="en-US" altLang="ko-KR" sz="1800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</a:rPr>
              <a:t>AI </a:t>
            </a:r>
            <a:r>
              <a:rPr lang="ko-KR" altLang="en-US" sz="1800" dirty="0">
                <a:solidFill>
                  <a:schemeClr val="tx2">
                    <a:lumMod val="75000"/>
                  </a:schemeClr>
                </a:solidFill>
              </a:rPr>
              <a:t>분야에서 거대한 데이터셋을 기반으로 학습된 언어 모델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155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2E73C-49E5-7CC3-F46B-76CFF507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B855206-FD2B-B0BA-5FA2-4786711550A0}"/>
              </a:ext>
            </a:extLst>
          </p:cNvPr>
          <p:cNvSpPr txBox="1">
            <a:spLocks/>
          </p:cNvSpPr>
          <p:nvPr/>
        </p:nvSpPr>
        <p:spPr>
          <a:xfrm>
            <a:off x="2345499" y="485923"/>
            <a:ext cx="7501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LLM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과 배포 대상을 가지리 않는 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오픈 된  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Semantic Kernel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713E8F-F51A-964A-6EA2-DDFFA921C4AB}"/>
              </a:ext>
            </a:extLst>
          </p:cNvPr>
          <p:cNvSpPr txBox="1">
            <a:spLocks/>
          </p:cNvSpPr>
          <p:nvPr/>
        </p:nvSpPr>
        <p:spPr>
          <a:xfrm>
            <a:off x="1468809" y="2183416"/>
            <a:ext cx="9761166" cy="2008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Open AI, </a:t>
            </a:r>
            <a:r>
              <a:rPr lang="en-US" altLang="ko-KR" sz="2000" dirty="0"/>
              <a:t>Azure Open AI </a:t>
            </a:r>
            <a:r>
              <a:rPr lang="ko-KR" altLang="en-US" sz="2000" dirty="0"/>
              <a:t>뿐만 아니라</a:t>
            </a:r>
            <a:r>
              <a:rPr lang="en-US" altLang="ko-KR" sz="2000" dirty="0"/>
              <a:t> Gemini, Llama, Phi-2, Mistral, Claude</a:t>
            </a:r>
            <a:r>
              <a:rPr lang="ko-KR" altLang="en-US" sz="2000" dirty="0"/>
              <a:t>와 같은 유명한 </a:t>
            </a:r>
            <a:r>
              <a:rPr lang="en-US" altLang="ko-KR" sz="2000" dirty="0"/>
              <a:t>LLM </a:t>
            </a:r>
            <a:r>
              <a:rPr lang="ko-KR" altLang="en-US" sz="2000" dirty="0"/>
              <a:t>모델 지원 혹은 지원 예정</a:t>
            </a:r>
            <a:endParaRPr lang="en-US" altLang="ko-KR" sz="2000" dirty="0"/>
          </a:p>
          <a:p>
            <a:r>
              <a:rPr lang="en-US" altLang="ko-KR" sz="2000" dirty="0"/>
              <a:t>Hugging Face, Azure AI, AWS Bedrock, Google AI </a:t>
            </a:r>
            <a:r>
              <a:rPr lang="ko-KR" altLang="en-US" sz="2000" dirty="0"/>
              <a:t>심지어 로컬 </a:t>
            </a:r>
            <a:r>
              <a:rPr lang="ko-KR" altLang="en-US" sz="2000" dirty="0" err="1"/>
              <a:t>머신에</a:t>
            </a:r>
            <a:r>
              <a:rPr lang="ko-KR" altLang="en-US" sz="2000" dirty="0"/>
              <a:t> 배포된 모델도 지원 혹은 지원 예정</a:t>
            </a:r>
            <a:endParaRPr 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FB2BA1-3474-8C6C-D4E0-587CEC51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499" y="5494732"/>
            <a:ext cx="2591162" cy="743054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463E57A-DD59-78F9-61F4-8D85D9B3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16" y="4387811"/>
            <a:ext cx="1859499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DC49C5-16BA-C6BD-1377-B1F9A0D55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408" y="4001541"/>
            <a:ext cx="1571794" cy="891095"/>
          </a:xfrm>
          <a:prstGeom prst="rect">
            <a:avLst/>
          </a:prstGeom>
        </p:spPr>
      </p:pic>
      <p:pic>
        <p:nvPicPr>
          <p:cNvPr id="12290" name="Picture 2" descr="Gemini (language model) - Wikipedia">
            <a:extLst>
              <a:ext uri="{FF2B5EF4-FFF2-40B4-BE49-F238E27FC236}">
                <a16:creationId xmlns:a16="http://schemas.microsoft.com/office/drawing/2014/main" id="{00639D7C-D9B6-8EEB-FB8F-BABF66043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41" y="5739819"/>
            <a:ext cx="1350421" cy="49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AFC4C8FB-ECF8-3357-4B9E-9FC26BB855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88095" y="4287995"/>
            <a:ext cx="2048608" cy="6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6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C9BE1-0B78-3C2E-DD80-C192D306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717B592-C3DB-9296-EAD4-84BC1DC532F6}"/>
              </a:ext>
            </a:extLst>
          </p:cNvPr>
          <p:cNvSpPr txBox="1">
            <a:spLocks/>
          </p:cNvSpPr>
          <p:nvPr/>
        </p:nvSpPr>
        <p:spPr>
          <a:xfrm>
            <a:off x="2345499" y="581173"/>
            <a:ext cx="75010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Production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Ready!!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F4073E-593E-7370-6578-43D2680E27CD}"/>
              </a:ext>
            </a:extLst>
          </p:cNvPr>
          <p:cNvSpPr txBox="1">
            <a:spLocks/>
          </p:cNvSpPr>
          <p:nvPr/>
        </p:nvSpPr>
        <p:spPr>
          <a:xfrm>
            <a:off x="1225922" y="2372192"/>
            <a:ext cx="9761166" cy="1202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1.0 </a:t>
            </a:r>
            <a:r>
              <a:rPr lang="ko-KR" altLang="en-US" sz="2000" dirty="0"/>
              <a:t>릴리즈 버전 이후 </a:t>
            </a:r>
            <a:r>
              <a:rPr lang="en-US" altLang="ko-KR" sz="2000" dirty="0"/>
              <a:t>API</a:t>
            </a:r>
            <a:r>
              <a:rPr lang="ko-KR" altLang="en-US" sz="2000" dirty="0"/>
              <a:t>가 크게 안정화</a:t>
            </a:r>
            <a:endParaRPr lang="en-US" altLang="ko-KR" sz="2000" dirty="0"/>
          </a:p>
          <a:p>
            <a:r>
              <a:rPr lang="ko-KR" altLang="en-US" sz="2000" dirty="0"/>
              <a:t>또한 더 이상 호환성이 지원되지 않는 변경은 하지 않는다고 선언</a:t>
            </a:r>
            <a:endParaRPr lang="en-US" altLang="ko-KR" sz="2000" dirty="0"/>
          </a:p>
          <a:p>
            <a:r>
              <a:rPr lang="ko-KR" altLang="en-US" sz="2000" dirty="0"/>
              <a:t>기존 </a:t>
            </a:r>
            <a:r>
              <a:rPr lang="en-US" altLang="ko-KR" sz="2000" dirty="0"/>
              <a:t>API</a:t>
            </a:r>
            <a:r>
              <a:rPr lang="ko-KR" altLang="en-US" sz="2000" dirty="0"/>
              <a:t>가 갑자기 변경되어 제품 기능이 동작하거나 코드를 크게 바꾸는 일은 거의 일어나지 않을 것</a:t>
            </a:r>
            <a:endParaRPr lang="en-US" altLang="ko-KR" sz="2000" dirty="0"/>
          </a:p>
          <a:p>
            <a:endParaRPr lang="en-US" sz="2000" dirty="0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CC038FDE-A95E-C30A-9271-E98263056D7D}"/>
              </a:ext>
            </a:extLst>
          </p:cNvPr>
          <p:cNvSpPr/>
          <p:nvPr/>
        </p:nvSpPr>
        <p:spPr>
          <a:xfrm>
            <a:off x="5882952" y="4244130"/>
            <a:ext cx="511822" cy="478260"/>
          </a:xfrm>
          <a:prstGeom prst="down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76A35D-07BA-157D-0357-3C1F1D986E4A}"/>
              </a:ext>
            </a:extLst>
          </p:cNvPr>
          <p:cNvSpPr txBox="1">
            <a:spLocks/>
          </p:cNvSpPr>
          <p:nvPr/>
        </p:nvSpPr>
        <p:spPr>
          <a:xfrm>
            <a:off x="2024063" y="4982302"/>
            <a:ext cx="8229600" cy="915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ko-KR" altLang="en-US" sz="3600" dirty="0"/>
              <a:t>지금 바로</a:t>
            </a:r>
            <a:r>
              <a:rPr lang="en-US" altLang="ko-KR" sz="3600" dirty="0"/>
              <a:t>Semantic Kernel</a:t>
            </a:r>
            <a:r>
              <a:rPr lang="ko-KR" altLang="en-US" sz="3600" dirty="0"/>
              <a:t>로 </a:t>
            </a:r>
            <a:endParaRPr lang="en-US" altLang="ko-KR" sz="3600" dirty="0"/>
          </a:p>
          <a:p>
            <a:pPr algn="ctr"/>
            <a:r>
              <a:rPr lang="en-US" altLang="ko-KR" sz="3600" dirty="0"/>
              <a:t>LLM </a:t>
            </a:r>
            <a:r>
              <a:rPr lang="ko-KR" altLang="en-US" sz="3600" dirty="0"/>
              <a:t>앱 만들기 시작</a:t>
            </a:r>
            <a:r>
              <a:rPr lang="en-US" altLang="ko-KR" sz="3600" dirty="0"/>
              <a:t>!</a:t>
            </a:r>
            <a:endParaRPr lang="en-US" sz="3600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FFE713B-5143-2152-C37D-007081257CBD}"/>
              </a:ext>
            </a:extLst>
          </p:cNvPr>
          <p:cNvSpPr/>
          <p:nvPr/>
        </p:nvSpPr>
        <p:spPr>
          <a:xfrm>
            <a:off x="823912" y="2045606"/>
            <a:ext cx="10544175" cy="1938612"/>
          </a:xfrm>
          <a:prstGeom prst="roundRect">
            <a:avLst>
              <a:gd name="adj" fmla="val 8551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388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93179-7159-671D-542F-1BB4A87AE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530B4-FD36-A6F0-6127-65E24E7ED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63" y="2622169"/>
            <a:ext cx="6216491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ea"/>
                <a:ea typeface="+mj-ea"/>
              </a:rPr>
              <a:t>Semantic Kernel</a:t>
            </a:r>
            <a:r>
              <a:rPr lang="ko-KR" altLang="en-US" sz="4000" dirty="0">
                <a:latin typeface="+mj-ea"/>
                <a:ea typeface="+mj-ea"/>
              </a:rPr>
              <a:t> 파헤치기</a:t>
            </a:r>
            <a:endParaRPr lang="en-US" sz="4000" dirty="0">
              <a:latin typeface="+mj-ea"/>
              <a:ea typeface="+mj-ea"/>
            </a:endParaRPr>
          </a:p>
        </p:txBody>
      </p:sp>
      <p:pic>
        <p:nvPicPr>
          <p:cNvPr id="3" name="Graphic 7">
            <a:extLst>
              <a:ext uri="{FF2B5EF4-FFF2-40B4-BE49-F238E27FC236}">
                <a16:creationId xmlns:a16="http://schemas.microsoft.com/office/drawing/2014/main" id="{797F14BB-1AD8-AB89-0238-0488107E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9037" y="2057400"/>
            <a:ext cx="2997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7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F407B-10C0-D22B-F6F8-DD6F55B25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2352F0-8A9E-52C4-56CA-E0A8A3F8C167}"/>
              </a:ext>
            </a:extLst>
          </p:cNvPr>
          <p:cNvSpPr txBox="1">
            <a:spLocks/>
          </p:cNvSpPr>
          <p:nvPr/>
        </p:nvSpPr>
        <p:spPr>
          <a:xfrm>
            <a:off x="579330" y="500600"/>
            <a:ext cx="7186807" cy="601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</a:rPr>
              <a:t>GPT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</a:rPr>
              <a:t>야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</a:rPr>
              <a:t>, Semantic Kernel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</a:rPr>
              <a:t>이 </a:t>
            </a:r>
            <a:r>
              <a:rPr lang="ko-KR" altLang="en-US" sz="2800" dirty="0" err="1">
                <a:solidFill>
                  <a:schemeClr val="tx2">
                    <a:lumMod val="50000"/>
                  </a:schemeClr>
                </a:solidFill>
              </a:rPr>
              <a:t>뭐야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2AE348-1C02-27DF-D07F-F3CEBB006573}"/>
              </a:ext>
            </a:extLst>
          </p:cNvPr>
          <p:cNvSpPr txBox="1">
            <a:spLocks/>
          </p:cNvSpPr>
          <p:nvPr/>
        </p:nvSpPr>
        <p:spPr>
          <a:xfrm>
            <a:off x="579331" y="1384126"/>
            <a:ext cx="9040660" cy="1327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"</a:t>
            </a:r>
            <a:r>
              <a:rPr lang="ko-KR" altLang="en-US" sz="2000" dirty="0" err="1"/>
              <a:t>시멘틱</a:t>
            </a:r>
            <a:r>
              <a:rPr lang="ko-KR" altLang="en-US" sz="2000" dirty="0"/>
              <a:t> 커널</a:t>
            </a:r>
            <a:r>
              <a:rPr lang="en-US" altLang="ko-KR" sz="2000" dirty="0"/>
              <a:t>(Semantic Kernel)"</a:t>
            </a:r>
            <a:r>
              <a:rPr lang="ko-KR" altLang="en-US" sz="2000" dirty="0"/>
              <a:t>은 정보 검색</a:t>
            </a:r>
            <a:r>
              <a:rPr lang="en-US" altLang="ko-KR" sz="2000" dirty="0"/>
              <a:t>, </a:t>
            </a:r>
            <a:r>
              <a:rPr lang="ko-KR" altLang="en-US" sz="2000" dirty="0"/>
              <a:t>자연어 처리</a:t>
            </a:r>
            <a:r>
              <a:rPr lang="en-US" altLang="ko-KR" sz="2000" dirty="0"/>
              <a:t>, </a:t>
            </a:r>
            <a:r>
              <a:rPr lang="ko-KR" altLang="en-US" sz="2000" dirty="0"/>
              <a:t>또는 기계 학습과 관련된 개념으로</a:t>
            </a:r>
            <a:r>
              <a:rPr lang="en-US" altLang="ko-KR" sz="2000" dirty="0"/>
              <a:t>, </a:t>
            </a:r>
            <a:r>
              <a:rPr lang="ko-KR" altLang="en-US" sz="2000" dirty="0"/>
              <a:t>문서나 텍스트에서 의미론적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시멘틱</a:t>
            </a:r>
            <a:r>
              <a:rPr lang="en-US" altLang="ko-KR" sz="2000" dirty="0"/>
              <a:t>) </a:t>
            </a:r>
            <a:r>
              <a:rPr lang="ko-KR" altLang="en-US" sz="2000" dirty="0"/>
              <a:t>관계를 분석하고 표현하는 방법을 의미합니다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용어는 특히 문서나 단어 간의 의미적 유사성을 계산하는 데 사용되며</a:t>
            </a:r>
            <a:r>
              <a:rPr lang="en-US" altLang="ko-KR" sz="2000" dirty="0"/>
              <a:t>, </a:t>
            </a:r>
            <a:r>
              <a:rPr lang="ko-KR" altLang="en-US" sz="2000" dirty="0"/>
              <a:t>이를 통해 기계가 텍스트의 의미를 더 잘 이해하고 처리할 수 있도록 합니다</a:t>
            </a:r>
            <a:r>
              <a:rPr lang="en-US" altLang="ko-KR" sz="2000" dirty="0"/>
              <a:t>…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EA81BD1-8A90-0E5C-9FA6-1DD588E621D3}"/>
              </a:ext>
            </a:extLst>
          </p:cNvPr>
          <p:cNvSpPr txBox="1">
            <a:spLocks/>
          </p:cNvSpPr>
          <p:nvPr/>
        </p:nvSpPr>
        <p:spPr>
          <a:xfrm>
            <a:off x="579330" y="3429000"/>
            <a:ext cx="10218106" cy="601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</a:rPr>
              <a:t>GPT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</a:rPr>
              <a:t>야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</a:rPr>
              <a:t>, Semantic Kernel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</a:rPr>
              <a:t>이 </a:t>
            </a:r>
            <a:r>
              <a:rPr lang="ko-KR" altLang="en-US" sz="2800" dirty="0" err="1">
                <a:solidFill>
                  <a:schemeClr val="tx2">
                    <a:lumMod val="50000"/>
                  </a:schemeClr>
                </a:solidFill>
              </a:rPr>
              <a:t>뭐야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</a:rPr>
              <a:t>?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</a:rPr>
              <a:t>검색해서 알려줘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F8FF30-BD0D-8FFA-72DB-6E385E5002AE}"/>
              </a:ext>
            </a:extLst>
          </p:cNvPr>
          <p:cNvSpPr txBox="1">
            <a:spLocks/>
          </p:cNvSpPr>
          <p:nvPr/>
        </p:nvSpPr>
        <p:spPr>
          <a:xfrm>
            <a:off x="579331" y="4356368"/>
            <a:ext cx="8821454" cy="1747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 err="1"/>
              <a:t>시멘틱</a:t>
            </a:r>
            <a:r>
              <a:rPr lang="ko-KR" altLang="en-US" sz="2000" dirty="0"/>
              <a:t> 커널</a:t>
            </a:r>
            <a:r>
              <a:rPr lang="en-US" altLang="ko-KR" sz="2000" dirty="0"/>
              <a:t>(Semantic Kernel)</a:t>
            </a:r>
            <a:r>
              <a:rPr lang="ko-KR" altLang="en-US" sz="2000" dirty="0"/>
              <a:t>은 마이크로소프트에서 개발한 경량 소프트웨어 개발 키트</a:t>
            </a:r>
            <a:r>
              <a:rPr lang="en-US" altLang="ko-KR" sz="2000" dirty="0"/>
              <a:t>(SDK)</a:t>
            </a:r>
            <a:r>
              <a:rPr lang="ko-KR" altLang="en-US" sz="2000" dirty="0"/>
              <a:t>로</a:t>
            </a:r>
            <a:r>
              <a:rPr lang="en-US" altLang="ko-KR" sz="2000" dirty="0"/>
              <a:t>, </a:t>
            </a:r>
            <a:r>
              <a:rPr lang="ko-KR" altLang="en-US" sz="2000" dirty="0"/>
              <a:t>대규모 언어 모델</a:t>
            </a:r>
            <a:r>
              <a:rPr lang="en-US" altLang="ko-KR" sz="2000" dirty="0"/>
              <a:t>(Large Language Models, LLMs)</a:t>
            </a:r>
            <a:r>
              <a:rPr lang="ko-KR" altLang="en-US" sz="2000" dirty="0"/>
              <a:t>을 기존 프로그래밍 언어와 통합할 수 있는 기능을 제공합니다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이를 통해 애플리케이션에 인공지능</a:t>
            </a:r>
            <a:r>
              <a:rPr lang="en-US" altLang="ko-KR" sz="2000" dirty="0"/>
              <a:t>(AI) </a:t>
            </a:r>
            <a:r>
              <a:rPr lang="ko-KR" altLang="en-US" sz="2000" dirty="0"/>
              <a:t>기능을 쉽고 빠르게 통합할 수 있습니다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시멘틱</a:t>
            </a:r>
            <a:r>
              <a:rPr lang="ko-KR" altLang="en-US" sz="2000" dirty="0"/>
              <a:t> 커널은 자연어 </a:t>
            </a:r>
            <a:r>
              <a:rPr lang="ko-KR" altLang="en-US" sz="2000" dirty="0" err="1"/>
              <a:t>시맨틱</a:t>
            </a:r>
            <a:r>
              <a:rPr lang="ko-KR" altLang="en-US" sz="2000" dirty="0"/>
              <a:t> 함수</a:t>
            </a:r>
            <a:r>
              <a:rPr lang="en-US" altLang="ko-KR" sz="2000" dirty="0"/>
              <a:t>, </a:t>
            </a:r>
            <a:r>
              <a:rPr lang="ko-KR" altLang="en-US" sz="2000" dirty="0"/>
              <a:t>기존 코드의 네이티브 함수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임베딩</a:t>
            </a:r>
            <a:r>
              <a:rPr lang="ko-KR" altLang="en-US" sz="2000" dirty="0"/>
              <a:t> 기반 메모리를 결합하여 </a:t>
            </a:r>
            <a:r>
              <a:rPr lang="en-US" altLang="ko-KR" sz="2000" dirty="0"/>
              <a:t>AI</a:t>
            </a:r>
            <a:r>
              <a:rPr lang="ko-KR" altLang="en-US" sz="2000" dirty="0"/>
              <a:t>를 활용함으로써 애플리케이션의 가능성을 확장합니다</a:t>
            </a:r>
            <a:r>
              <a:rPr lang="en-US" altLang="ko-KR" sz="2000" dirty="0"/>
              <a:t>..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D1C452E-E0DC-4C5D-F079-E4F370AA660B}"/>
              </a:ext>
            </a:extLst>
          </p:cNvPr>
          <p:cNvSpPr txBox="1">
            <a:spLocks/>
          </p:cNvSpPr>
          <p:nvPr/>
        </p:nvSpPr>
        <p:spPr>
          <a:xfrm>
            <a:off x="10283867" y="1670137"/>
            <a:ext cx="1202501" cy="31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/>
              <a:t>아닌데</a:t>
            </a:r>
            <a:r>
              <a:rPr lang="en-US" altLang="ko-KR" sz="2400" b="1" dirty="0"/>
              <a:t>..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C6E626-B7C8-2B71-9617-7DC57F291154}"/>
              </a:ext>
            </a:extLst>
          </p:cNvPr>
          <p:cNvSpPr txBox="1">
            <a:spLocks/>
          </p:cNvSpPr>
          <p:nvPr/>
        </p:nvSpPr>
        <p:spPr>
          <a:xfrm>
            <a:off x="10449837" y="4803733"/>
            <a:ext cx="792273" cy="31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/>
              <a:t>맞아</a:t>
            </a:r>
            <a:r>
              <a:rPr lang="en-US" altLang="ko-KR" sz="2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8071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1C79D-FFD0-DAC6-C62F-284EC638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2DC8C5-97FD-C32E-A919-D03F3FC812BC}"/>
              </a:ext>
            </a:extLst>
          </p:cNvPr>
          <p:cNvSpPr txBox="1">
            <a:spLocks/>
          </p:cNvSpPr>
          <p:nvPr/>
        </p:nvSpPr>
        <p:spPr>
          <a:xfrm>
            <a:off x="396271" y="1310367"/>
            <a:ext cx="7186807" cy="601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GPT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야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, Semantic Kernel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이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</a:rPr>
              <a:t>뭐야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573372-9218-C8C6-EBAE-EF04047A49B7}"/>
              </a:ext>
            </a:extLst>
          </p:cNvPr>
          <p:cNvSpPr txBox="1">
            <a:spLocks/>
          </p:cNvSpPr>
          <p:nvPr/>
        </p:nvSpPr>
        <p:spPr>
          <a:xfrm>
            <a:off x="396271" y="4413158"/>
            <a:ext cx="8400224" cy="601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GPT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야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, Semantic Kernel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이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</a:rPr>
              <a:t>뭐야</a:t>
            </a:r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</a:rPr>
              <a:t>? 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</a:rPr>
              <a:t>검색해서 알려줘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E1DBCDA-D135-C707-6EC7-6FEFA999B012}"/>
              </a:ext>
            </a:extLst>
          </p:cNvPr>
          <p:cNvSpPr/>
          <p:nvPr/>
        </p:nvSpPr>
        <p:spPr>
          <a:xfrm>
            <a:off x="453392" y="2016605"/>
            <a:ext cx="1617770" cy="6016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발화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EB58E1C-02EF-BEC2-36A8-00E173DB790B}"/>
              </a:ext>
            </a:extLst>
          </p:cNvPr>
          <p:cNvSpPr/>
          <p:nvPr/>
        </p:nvSpPr>
        <p:spPr>
          <a:xfrm>
            <a:off x="10186482" y="1912058"/>
            <a:ext cx="1617770" cy="7075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답변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3468472-C71A-A808-6E16-9C23C4220B0A}"/>
              </a:ext>
            </a:extLst>
          </p:cNvPr>
          <p:cNvSpPr/>
          <p:nvPr/>
        </p:nvSpPr>
        <p:spPr>
          <a:xfrm>
            <a:off x="453392" y="5348875"/>
            <a:ext cx="1617770" cy="7075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발화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268EB18-3180-3C3C-F2AF-3755040D7FC1}"/>
              </a:ext>
            </a:extLst>
          </p:cNvPr>
          <p:cNvSpPr/>
          <p:nvPr/>
        </p:nvSpPr>
        <p:spPr>
          <a:xfrm>
            <a:off x="2792676" y="5348874"/>
            <a:ext cx="1617770" cy="7075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의도 파악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웹 검색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65046E-B6F1-8563-5831-17B0C7DDE25E}"/>
              </a:ext>
            </a:extLst>
          </p:cNvPr>
          <p:cNvSpPr/>
          <p:nvPr/>
        </p:nvSpPr>
        <p:spPr>
          <a:xfrm>
            <a:off x="10186482" y="5348874"/>
            <a:ext cx="1617770" cy="7075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답변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8B2BFB-6B1E-76C0-5463-BBF2B1C42E02}"/>
              </a:ext>
            </a:extLst>
          </p:cNvPr>
          <p:cNvSpPr/>
          <p:nvPr/>
        </p:nvSpPr>
        <p:spPr>
          <a:xfrm>
            <a:off x="7810843" y="5348874"/>
            <a:ext cx="1617770" cy="7075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검색결과 조합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EFA422F-DCCC-6E83-C8F7-EC88A2EAC6BF}"/>
              </a:ext>
            </a:extLst>
          </p:cNvPr>
          <p:cNvSpPr/>
          <p:nvPr/>
        </p:nvSpPr>
        <p:spPr>
          <a:xfrm>
            <a:off x="2201295" y="2170792"/>
            <a:ext cx="7862690" cy="293316"/>
          </a:xfrm>
          <a:prstGeom prst="rightArrow">
            <a:avLst>
              <a:gd name="adj1" fmla="val 5173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9BEEC6-ACD7-C0BE-88F2-BBA11C0139CD}"/>
              </a:ext>
            </a:extLst>
          </p:cNvPr>
          <p:cNvSpPr/>
          <p:nvPr/>
        </p:nvSpPr>
        <p:spPr>
          <a:xfrm>
            <a:off x="2327233" y="5555989"/>
            <a:ext cx="339505" cy="293316"/>
          </a:xfrm>
          <a:prstGeom prst="rightArrow">
            <a:avLst>
              <a:gd name="adj1" fmla="val 5173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0B554CB-CB0D-8137-8B31-57511690C74D}"/>
              </a:ext>
            </a:extLst>
          </p:cNvPr>
          <p:cNvSpPr/>
          <p:nvPr/>
        </p:nvSpPr>
        <p:spPr>
          <a:xfrm>
            <a:off x="4741876" y="5555989"/>
            <a:ext cx="339505" cy="293316"/>
          </a:xfrm>
          <a:prstGeom prst="rightArrow">
            <a:avLst>
              <a:gd name="adj1" fmla="val 5173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CC359C3-9A41-8CF3-EEC5-37DDD25B5CB5}"/>
              </a:ext>
            </a:extLst>
          </p:cNvPr>
          <p:cNvSpPr/>
          <p:nvPr/>
        </p:nvSpPr>
        <p:spPr>
          <a:xfrm>
            <a:off x="9648991" y="5555989"/>
            <a:ext cx="339505" cy="293316"/>
          </a:xfrm>
          <a:prstGeom prst="rightArrow">
            <a:avLst>
              <a:gd name="adj1" fmla="val 5173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642240-98DA-3713-E868-BF6F21D9EB83}"/>
              </a:ext>
            </a:extLst>
          </p:cNvPr>
          <p:cNvSpPr/>
          <p:nvPr/>
        </p:nvSpPr>
        <p:spPr>
          <a:xfrm>
            <a:off x="5396200" y="5348874"/>
            <a:ext cx="1617770" cy="7075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웹 검색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2C15229-3E7E-41FC-D57B-D1696EA8DB54}"/>
              </a:ext>
            </a:extLst>
          </p:cNvPr>
          <p:cNvSpPr/>
          <p:nvPr/>
        </p:nvSpPr>
        <p:spPr>
          <a:xfrm>
            <a:off x="7250960" y="5555989"/>
            <a:ext cx="339505" cy="293316"/>
          </a:xfrm>
          <a:prstGeom prst="rightArrow">
            <a:avLst>
              <a:gd name="adj1" fmla="val 5173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BF6A93C-AC3F-99DB-9C1D-C754A6E6C459}"/>
              </a:ext>
            </a:extLst>
          </p:cNvPr>
          <p:cNvSpPr/>
          <p:nvPr/>
        </p:nvSpPr>
        <p:spPr>
          <a:xfrm>
            <a:off x="396271" y="448171"/>
            <a:ext cx="3861924" cy="60169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학습데이터인 과거 데이터를 기반으로 답변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EF28C06-5A4D-AA51-31B5-166C5FB9C54A}"/>
              </a:ext>
            </a:extLst>
          </p:cNvPr>
          <p:cNvSpPr/>
          <p:nvPr/>
        </p:nvSpPr>
        <p:spPr>
          <a:xfrm>
            <a:off x="396271" y="3521386"/>
            <a:ext cx="3861924" cy="5732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웹 검색을 통한 최신 데이터를 기반으로 답변</a:t>
            </a:r>
          </a:p>
        </p:txBody>
      </p:sp>
    </p:spTree>
    <p:extLst>
      <p:ext uri="{BB962C8B-B14F-4D97-AF65-F5344CB8AC3E}">
        <p14:creationId xmlns:p14="http://schemas.microsoft.com/office/powerpoint/2010/main" val="277464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00502"/>
            <a:ext cx="10515600" cy="2852737"/>
          </a:xfrm>
        </p:spPr>
        <p:txBody>
          <a:bodyPr/>
          <a:lstStyle/>
          <a:p>
            <a:r>
              <a:rPr lang="en-US" dirty="0"/>
              <a:t>Semantic Kernel</a:t>
            </a:r>
            <a:r>
              <a:rPr lang="ko-KR" altLang="en-US" dirty="0"/>
              <a:t>로 만드는</a:t>
            </a:r>
            <a:br>
              <a:rPr lang="en-US" altLang="ko-KR" dirty="0"/>
            </a:br>
            <a:r>
              <a:rPr lang="en-US" altLang="ko-KR" dirty="0"/>
              <a:t>LLM </a:t>
            </a:r>
            <a:r>
              <a:rPr lang="ko-KR" altLang="en-US" dirty="0"/>
              <a:t>어플리케이션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이종인 </a:t>
            </a:r>
            <a:endParaRPr lang="en-US" altLang="ko-KR" dirty="0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C2A4AF-E4D0-B706-3E8D-43D4ECA6B4AF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05CA3E-38DC-2B34-6AA2-9D9C6BB9BDE0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428E0CF-F35A-B7D3-FAFF-ECEB25BA6502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8" name="Picture 2" descr="Amazon Web Services">
                <a:extLst>
                  <a:ext uri="{FF2B5EF4-FFF2-40B4-BE49-F238E27FC236}">
                    <a16:creationId xmlns:a16="http://schemas.microsoft.com/office/drawing/2014/main" id="{58662743-CA49-4FE7-A4BC-1E48325D93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Elastic">
                <a:extLst>
                  <a:ext uri="{FF2B5EF4-FFF2-40B4-BE49-F238E27FC236}">
                    <a16:creationId xmlns:a16="http://schemas.microsoft.com/office/drawing/2014/main" id="{FAD3226C-56D3-A0AE-BD41-927789F07D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Infragistics">
                <a:extLst>
                  <a:ext uri="{FF2B5EF4-FFF2-40B4-BE49-F238E27FC236}">
                    <a16:creationId xmlns:a16="http://schemas.microsoft.com/office/drawing/2014/main" id="{5A760526-FDE7-710D-D6A6-4DEF2EAEA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Couchbase">
                <a:extLst>
                  <a:ext uri="{FF2B5EF4-FFF2-40B4-BE49-F238E27FC236}">
                    <a16:creationId xmlns:a16="http://schemas.microsoft.com/office/drawing/2014/main" id="{9DFE5B90-DBE4-BA41-3A5B-16B1E2B53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Microsoft MVP Program">
                <a:extLst>
                  <a:ext uri="{FF2B5EF4-FFF2-40B4-BE49-F238E27FC236}">
                    <a16:creationId xmlns:a16="http://schemas.microsoft.com/office/drawing/2014/main" id="{3E79411A-4E95-4667-B73C-D4A0DD1CE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612A0493-1E67-5BF8-C283-6CCF4F975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109E6-40DC-259B-B6B1-3B08B03F1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B073B6-91F2-76C1-DA09-89242671E098}"/>
              </a:ext>
            </a:extLst>
          </p:cNvPr>
          <p:cNvSpPr txBox="1">
            <a:spLocks/>
          </p:cNvSpPr>
          <p:nvPr/>
        </p:nvSpPr>
        <p:spPr>
          <a:xfrm>
            <a:off x="3551131" y="2684289"/>
            <a:ext cx="6481869" cy="2730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학습된 시점 이후의 최신 데이터 기반 답변</a:t>
            </a:r>
            <a:endParaRPr lang="en-US" altLang="ko-KR" sz="2000" dirty="0"/>
          </a:p>
          <a:p>
            <a:r>
              <a:rPr lang="ko-KR" altLang="en-US" sz="2000" dirty="0"/>
              <a:t>지금이 몇 시인지</a:t>
            </a:r>
            <a:r>
              <a:rPr lang="en-US" altLang="ko-KR" sz="2000" dirty="0"/>
              <a:t>?</a:t>
            </a:r>
          </a:p>
          <a:p>
            <a:r>
              <a:rPr lang="ko-KR" altLang="en-US" sz="2000" dirty="0"/>
              <a:t>복잡한 수학 계산</a:t>
            </a:r>
            <a:endParaRPr lang="en-US" altLang="ko-KR" sz="2000" dirty="0"/>
          </a:p>
          <a:p>
            <a:r>
              <a:rPr lang="ko-KR" altLang="en-US" sz="2000" dirty="0"/>
              <a:t>정보 기억</a:t>
            </a:r>
            <a:endParaRPr lang="en-US" altLang="ko-KR" sz="2000" dirty="0"/>
          </a:p>
          <a:p>
            <a:r>
              <a:rPr lang="ko-KR" altLang="en-US" sz="2000" dirty="0"/>
              <a:t>외부 데이터 소스에서 데이터 검색</a:t>
            </a:r>
            <a:endParaRPr lang="en-US" altLang="ko-KR" sz="2000" dirty="0"/>
          </a:p>
          <a:p>
            <a:r>
              <a:rPr lang="ko-KR" altLang="en-US" sz="2000" dirty="0"/>
              <a:t>외부 서비스에서 작업 실행</a:t>
            </a:r>
            <a:endParaRPr lang="en-US" altLang="ko-KR" sz="2000" dirty="0"/>
          </a:p>
          <a:p>
            <a:r>
              <a:rPr lang="ko-KR" altLang="en-US" sz="2000" dirty="0"/>
              <a:t>이 외 여러가지</a:t>
            </a:r>
            <a:r>
              <a:rPr lang="en-US" altLang="ko-KR" sz="2000" dirty="0"/>
              <a:t>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88DDE-1A10-BEB6-CFEC-09A0B8CE8B2F}"/>
              </a:ext>
            </a:extLst>
          </p:cNvPr>
          <p:cNvSpPr txBox="1">
            <a:spLocks/>
          </p:cNvSpPr>
          <p:nvPr/>
        </p:nvSpPr>
        <p:spPr>
          <a:xfrm>
            <a:off x="3551131" y="1044264"/>
            <a:ext cx="5172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GPT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가 직접 할 수 없는 것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8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721F6-A897-C3C1-AEFC-7286BDC3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95D9B8-64B7-B66E-1EA0-3551522B799D}"/>
              </a:ext>
            </a:extLst>
          </p:cNvPr>
          <p:cNvSpPr txBox="1">
            <a:spLocks/>
          </p:cNvSpPr>
          <p:nvPr/>
        </p:nvSpPr>
        <p:spPr>
          <a:xfrm>
            <a:off x="697284" y="675964"/>
            <a:ext cx="5172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플러그인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F1EAA9-978B-55CC-B9C0-0A343CB3C195}"/>
              </a:ext>
            </a:extLst>
          </p:cNvPr>
          <p:cNvSpPr txBox="1">
            <a:spLocks/>
          </p:cNvSpPr>
          <p:nvPr/>
        </p:nvSpPr>
        <p:spPr>
          <a:xfrm>
            <a:off x="697284" y="2263129"/>
            <a:ext cx="5027241" cy="354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GPT</a:t>
            </a:r>
            <a:r>
              <a:rPr lang="ko-KR" altLang="en-US" sz="2000" dirty="0"/>
              <a:t>는 뛰어나지만 최신 정보</a:t>
            </a:r>
            <a:r>
              <a:rPr lang="en-US" altLang="ko-KR" sz="2000" dirty="0"/>
              <a:t>, </a:t>
            </a:r>
            <a:r>
              <a:rPr lang="ko-KR" altLang="en-US" sz="2000" dirty="0"/>
              <a:t>학습하지 않은 데이터에 대한 답변에 한계가 있으며 서비스와 관련된 특정 로직을 실행시킬 수 없음</a:t>
            </a:r>
            <a:endParaRPr lang="en-US" altLang="ko-KR" sz="2000" dirty="0"/>
          </a:p>
          <a:p>
            <a:r>
              <a:rPr lang="en-US" altLang="ko-KR" sz="2000" dirty="0"/>
              <a:t>AI </a:t>
            </a:r>
            <a:r>
              <a:rPr lang="ko-KR" altLang="en-US" sz="2000" dirty="0"/>
              <a:t>어플리케이션은 서비스와 </a:t>
            </a:r>
            <a:r>
              <a:rPr lang="en-US" altLang="ko-KR" sz="2000" dirty="0"/>
              <a:t>LLM</a:t>
            </a:r>
            <a:r>
              <a:rPr lang="ko-KR" altLang="en-US" sz="2000" dirty="0"/>
              <a:t>이 상호작용할 수 있는 플러그인을 만드는 것이 핵심적인 작업</a:t>
            </a:r>
            <a:endParaRPr lang="en-US" altLang="ko-KR" sz="2000" dirty="0"/>
          </a:p>
          <a:p>
            <a:r>
              <a:rPr lang="ko-KR" altLang="en-US" sz="2000" dirty="0"/>
              <a:t>플러그인은 단일 기능을 캡슐화하고 커널에 의해 실행</a:t>
            </a:r>
            <a:endParaRPr lang="en-US" altLang="ko-KR" sz="2000" dirty="0"/>
          </a:p>
          <a:p>
            <a:r>
              <a:rPr lang="ko-KR" altLang="en-US" sz="2000" dirty="0"/>
              <a:t>다양한 </a:t>
            </a:r>
            <a:r>
              <a:rPr lang="en-US" altLang="ko-KR" sz="2000" dirty="0"/>
              <a:t>AI </a:t>
            </a:r>
            <a:r>
              <a:rPr lang="ko-KR" altLang="en-US" sz="2000" dirty="0"/>
              <a:t>서비스 뿐만 아니라 기존 코드를 실행할 수 있어 뛰어난 확장성을 가짐</a:t>
            </a:r>
            <a:endParaRPr lang="en-US" altLang="ko-KR" sz="20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B5F3908-75B3-C047-B83E-6146C60EA6A8}"/>
              </a:ext>
            </a:extLst>
          </p:cNvPr>
          <p:cNvSpPr/>
          <p:nvPr/>
        </p:nvSpPr>
        <p:spPr>
          <a:xfrm>
            <a:off x="7739602" y="2579231"/>
            <a:ext cx="2189975" cy="560634"/>
          </a:xfrm>
          <a:prstGeom prst="roundRect">
            <a:avLst>
              <a:gd name="adj" fmla="val 50000"/>
            </a:avLst>
          </a:prstGeom>
          <a:solidFill>
            <a:srgbClr val="BA24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Semantic Kernel</a:t>
            </a:r>
            <a:endParaRPr lang="ko-KR" altLang="en-US" sz="1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D1F75F-327C-9292-68AF-0B338D18EC90}"/>
              </a:ext>
            </a:extLst>
          </p:cNvPr>
          <p:cNvSpPr/>
          <p:nvPr/>
        </p:nvSpPr>
        <p:spPr>
          <a:xfrm>
            <a:off x="7620604" y="1122248"/>
            <a:ext cx="2314578" cy="56063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Application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0AEFC96-AAA2-76F9-3FDB-D01B467D993D}"/>
              </a:ext>
            </a:extLst>
          </p:cNvPr>
          <p:cNvSpPr/>
          <p:nvPr/>
        </p:nvSpPr>
        <p:spPr>
          <a:xfrm rot="10800000">
            <a:off x="8811351" y="1876425"/>
            <a:ext cx="161925" cy="50926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CAB89E5-CCF0-4F90-E556-C56F35C8588A}"/>
              </a:ext>
            </a:extLst>
          </p:cNvPr>
          <p:cNvSpPr/>
          <p:nvPr/>
        </p:nvSpPr>
        <p:spPr>
          <a:xfrm>
            <a:off x="8590568" y="1876423"/>
            <a:ext cx="161925" cy="5092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3C66B8-3259-2926-C81D-F339B41D1DB9}"/>
              </a:ext>
            </a:extLst>
          </p:cNvPr>
          <p:cNvSpPr/>
          <p:nvPr/>
        </p:nvSpPr>
        <p:spPr>
          <a:xfrm>
            <a:off x="6096000" y="4036214"/>
            <a:ext cx="1544394" cy="156569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Native</a:t>
            </a:r>
          </a:p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DA7DE1-586B-D339-5EF5-AA3E082E1093}"/>
              </a:ext>
            </a:extLst>
          </p:cNvPr>
          <p:cNvSpPr/>
          <p:nvPr/>
        </p:nvSpPr>
        <p:spPr>
          <a:xfrm>
            <a:off x="8033636" y="4036214"/>
            <a:ext cx="1544394" cy="156569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Prompts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AF4B44-AB0F-7956-7E23-CA10EE8B5300}"/>
              </a:ext>
            </a:extLst>
          </p:cNvPr>
          <p:cNvSpPr/>
          <p:nvPr/>
        </p:nvSpPr>
        <p:spPr>
          <a:xfrm>
            <a:off x="9882972" y="4036214"/>
            <a:ext cx="1544394" cy="156569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59510BF-FDAB-E761-93A7-E1F33660A79F}"/>
              </a:ext>
            </a:extLst>
          </p:cNvPr>
          <p:cNvSpPr/>
          <p:nvPr/>
        </p:nvSpPr>
        <p:spPr>
          <a:xfrm rot="10800000">
            <a:off x="8864691" y="3333404"/>
            <a:ext cx="161925" cy="50926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69E5DDE4-70B0-A968-A003-ED37310C05C5}"/>
              </a:ext>
            </a:extLst>
          </p:cNvPr>
          <p:cNvSpPr/>
          <p:nvPr/>
        </p:nvSpPr>
        <p:spPr>
          <a:xfrm>
            <a:off x="8643908" y="3333402"/>
            <a:ext cx="161925" cy="50926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335AB1-0022-32B0-510B-CC75A431131F}"/>
              </a:ext>
            </a:extLst>
          </p:cNvPr>
          <p:cNvGrpSpPr/>
          <p:nvPr/>
        </p:nvGrpSpPr>
        <p:grpSpPr>
          <a:xfrm rot="19249594">
            <a:off x="10169926" y="3302920"/>
            <a:ext cx="382708" cy="509268"/>
            <a:chOff x="4555190" y="3318160"/>
            <a:chExt cx="382708" cy="509268"/>
          </a:xfrm>
        </p:grpSpPr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8645E9A1-21FD-5058-93B9-38CC6BAD4B87}"/>
                </a:ext>
              </a:extLst>
            </p:cNvPr>
            <p:cNvSpPr/>
            <p:nvPr/>
          </p:nvSpPr>
          <p:spPr>
            <a:xfrm rot="10800000">
              <a:off x="4775973" y="3318162"/>
              <a:ext cx="161925" cy="509266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6252ACCA-D355-139B-A7CE-FBC12940E1CF}"/>
                </a:ext>
              </a:extLst>
            </p:cNvPr>
            <p:cNvSpPr/>
            <p:nvPr/>
          </p:nvSpPr>
          <p:spPr>
            <a:xfrm>
              <a:off x="4555190" y="3318160"/>
              <a:ext cx="161925" cy="5092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BE223E-CAEB-B5A1-DF87-5D725B5B6E01}"/>
              </a:ext>
            </a:extLst>
          </p:cNvPr>
          <p:cNvGrpSpPr/>
          <p:nvPr/>
        </p:nvGrpSpPr>
        <p:grpSpPr>
          <a:xfrm rot="2700000">
            <a:off x="6993653" y="3325780"/>
            <a:ext cx="382708" cy="509268"/>
            <a:chOff x="4555190" y="3318160"/>
            <a:chExt cx="382708" cy="509268"/>
          </a:xfrm>
        </p:grpSpPr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6319F3C2-8C11-9BF3-55F5-F41C4564FBDE}"/>
                </a:ext>
              </a:extLst>
            </p:cNvPr>
            <p:cNvSpPr/>
            <p:nvPr/>
          </p:nvSpPr>
          <p:spPr>
            <a:xfrm rot="10800000">
              <a:off x="4775973" y="3318162"/>
              <a:ext cx="161925" cy="509266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44CD461A-A2D7-9F12-1052-418DA47F9CAE}"/>
                </a:ext>
              </a:extLst>
            </p:cNvPr>
            <p:cNvSpPr/>
            <p:nvPr/>
          </p:nvSpPr>
          <p:spPr>
            <a:xfrm>
              <a:off x="4555190" y="3318160"/>
              <a:ext cx="161925" cy="509267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698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223FB-F2C8-DDF8-0AFB-AA3205A0D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2365D0-00A9-8D80-E8D0-C0FC28EABF88}"/>
              </a:ext>
            </a:extLst>
          </p:cNvPr>
          <p:cNvGrpSpPr/>
          <p:nvPr/>
        </p:nvGrpSpPr>
        <p:grpSpPr>
          <a:xfrm>
            <a:off x="420570" y="1538874"/>
            <a:ext cx="11350860" cy="707548"/>
            <a:chOff x="453392" y="5348874"/>
            <a:chExt cx="11350860" cy="70754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EBE4B41-63C6-7DA4-E215-A41711883F0E}"/>
                </a:ext>
              </a:extLst>
            </p:cNvPr>
            <p:cNvSpPr/>
            <p:nvPr/>
          </p:nvSpPr>
          <p:spPr>
            <a:xfrm>
              <a:off x="453392" y="5348875"/>
              <a:ext cx="1617770" cy="707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발화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D577A6E-FD7F-D037-F30A-FE03E5F2B415}"/>
                </a:ext>
              </a:extLst>
            </p:cNvPr>
            <p:cNvSpPr/>
            <p:nvPr/>
          </p:nvSpPr>
          <p:spPr>
            <a:xfrm>
              <a:off x="2899356" y="5348874"/>
              <a:ext cx="1617770" cy="707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의도 파악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웹 검색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12A8EBD-3769-CFDF-799D-09ADF3B46BB0}"/>
                </a:ext>
              </a:extLst>
            </p:cNvPr>
            <p:cNvSpPr/>
            <p:nvPr/>
          </p:nvSpPr>
          <p:spPr>
            <a:xfrm>
              <a:off x="10186482" y="5348874"/>
              <a:ext cx="1617770" cy="707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답변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7DC149C-574E-0698-60D7-579E5A0029B7}"/>
                </a:ext>
              </a:extLst>
            </p:cNvPr>
            <p:cNvSpPr/>
            <p:nvPr/>
          </p:nvSpPr>
          <p:spPr>
            <a:xfrm>
              <a:off x="7810843" y="5348874"/>
              <a:ext cx="1617770" cy="707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검색결과 조합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DA5A1917-D212-60AE-F8B1-0562955D9C2A}"/>
                </a:ext>
              </a:extLst>
            </p:cNvPr>
            <p:cNvSpPr/>
            <p:nvPr/>
          </p:nvSpPr>
          <p:spPr>
            <a:xfrm>
              <a:off x="2327233" y="5555989"/>
              <a:ext cx="339505" cy="293316"/>
            </a:xfrm>
            <a:prstGeom prst="rightArrow">
              <a:avLst>
                <a:gd name="adj1" fmla="val 51732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8AF7494B-4FD1-7577-711C-80BA2C512227}"/>
                </a:ext>
              </a:extLst>
            </p:cNvPr>
            <p:cNvSpPr/>
            <p:nvPr/>
          </p:nvSpPr>
          <p:spPr>
            <a:xfrm>
              <a:off x="4772356" y="5555989"/>
              <a:ext cx="339505" cy="293316"/>
            </a:xfrm>
            <a:prstGeom prst="rightArrow">
              <a:avLst>
                <a:gd name="adj1" fmla="val 51732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DBE82B51-3505-5627-AD93-08D3FE215EF4}"/>
                </a:ext>
              </a:extLst>
            </p:cNvPr>
            <p:cNvSpPr/>
            <p:nvPr/>
          </p:nvSpPr>
          <p:spPr>
            <a:xfrm>
              <a:off x="9648991" y="5555989"/>
              <a:ext cx="339505" cy="293316"/>
            </a:xfrm>
            <a:prstGeom prst="rightArrow">
              <a:avLst>
                <a:gd name="adj1" fmla="val 51732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A4FA01D-AB21-4753-1939-98441DBFFB94}"/>
                </a:ext>
              </a:extLst>
            </p:cNvPr>
            <p:cNvSpPr/>
            <p:nvPr/>
          </p:nvSpPr>
          <p:spPr>
            <a:xfrm>
              <a:off x="5388580" y="5348874"/>
              <a:ext cx="1617770" cy="707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웹 검색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EAB11E9C-D465-7A3C-3B61-FC192F241CAA}"/>
                </a:ext>
              </a:extLst>
            </p:cNvPr>
            <p:cNvSpPr/>
            <p:nvPr/>
          </p:nvSpPr>
          <p:spPr>
            <a:xfrm>
              <a:off x="7250960" y="5555989"/>
              <a:ext cx="339505" cy="293316"/>
            </a:xfrm>
            <a:prstGeom prst="rightArrow">
              <a:avLst>
                <a:gd name="adj1" fmla="val 51732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89EC8F0-7275-5A2A-BAB2-0E3332B88C3B}"/>
              </a:ext>
            </a:extLst>
          </p:cNvPr>
          <p:cNvSpPr txBox="1">
            <a:spLocks/>
          </p:cNvSpPr>
          <p:nvPr/>
        </p:nvSpPr>
        <p:spPr>
          <a:xfrm>
            <a:off x="316284" y="156161"/>
            <a:ext cx="113344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최신 데이터를 기반으로 답변하는 과정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F61E6D2-4702-61BE-B8D4-1DECF646B407}"/>
              </a:ext>
            </a:extLst>
          </p:cNvPr>
          <p:cNvSpPr/>
          <p:nvPr/>
        </p:nvSpPr>
        <p:spPr>
          <a:xfrm>
            <a:off x="420879" y="2975759"/>
            <a:ext cx="3277161" cy="3415182"/>
          </a:xfrm>
          <a:prstGeom prst="roundRect">
            <a:avLst>
              <a:gd name="adj" fmla="val 3297"/>
            </a:avLst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사용자의 입력에서 의도를 파악하세요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의도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: Search,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SendEmail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CreateDocument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</a:rPr>
              <a:t>답변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의도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: Search</a:t>
            </a: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검색어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: Semantic Kernel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이란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3B1D9-A125-D7C5-0718-5E9482C10F57}"/>
              </a:ext>
            </a:extLst>
          </p:cNvPr>
          <p:cNvSpPr/>
          <p:nvPr/>
        </p:nvSpPr>
        <p:spPr>
          <a:xfrm>
            <a:off x="944098" y="2758663"/>
            <a:ext cx="2188484" cy="43419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Prompt : </a:t>
            </a:r>
            <a:r>
              <a:rPr lang="en-US" altLang="ko-KR" sz="1600" b="1" dirty="0" err="1">
                <a:solidFill>
                  <a:schemeClr val="bg1"/>
                </a:solidFill>
              </a:rPr>
              <a:t>GetIntent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DAE5B25-11D9-1EEC-8024-0E016D2854D2}"/>
              </a:ext>
            </a:extLst>
          </p:cNvPr>
          <p:cNvCxnSpPr>
            <a:stCxn id="8" idx="2"/>
            <a:endCxn id="33" idx="0"/>
          </p:cNvCxnSpPr>
          <p:nvPr/>
        </p:nvCxnSpPr>
        <p:spPr>
          <a:xfrm rot="5400000">
            <a:off x="2600759" y="1684003"/>
            <a:ext cx="512242" cy="16370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8E97075-7B76-B88D-9772-DF7F6AB4D409}"/>
              </a:ext>
            </a:extLst>
          </p:cNvPr>
          <p:cNvSpPr/>
          <p:nvPr/>
        </p:nvSpPr>
        <p:spPr>
          <a:xfrm>
            <a:off x="4418660" y="2975759"/>
            <a:ext cx="3503252" cy="3415182"/>
          </a:xfrm>
          <a:prstGeom prst="roundRect">
            <a:avLst>
              <a:gd name="adj" fmla="val 3297"/>
            </a:avLst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async Task&lt;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SearchResult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                  Search(string term)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   var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uri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hlinkClick r:id="rId3"/>
              </a:rPr>
              <a:t>“https://api.bing... 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   return result;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답변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의도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: Search</a:t>
            </a: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검색어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: Semantic Kernel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이란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6276A19-0FE7-8A60-7BDB-69D88C49A0B5}"/>
              </a:ext>
            </a:extLst>
          </p:cNvPr>
          <p:cNvSpPr/>
          <p:nvPr/>
        </p:nvSpPr>
        <p:spPr>
          <a:xfrm>
            <a:off x="4887465" y="2758663"/>
            <a:ext cx="2548581" cy="43419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NativeFunction</a:t>
            </a:r>
            <a:r>
              <a:rPr lang="en-US" altLang="ko-KR" sz="1600" b="1" dirty="0">
                <a:solidFill>
                  <a:schemeClr val="bg1"/>
                </a:solidFill>
              </a:rPr>
              <a:t> : Search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A4E781E-2AE7-8954-A3C6-E7162418E181}"/>
              </a:ext>
            </a:extLst>
          </p:cNvPr>
          <p:cNvSpPr/>
          <p:nvPr/>
        </p:nvSpPr>
        <p:spPr>
          <a:xfrm>
            <a:off x="8494269" y="2975759"/>
            <a:ext cx="3277161" cy="3415182"/>
          </a:xfrm>
          <a:prstGeom prst="roundRect">
            <a:avLst>
              <a:gd name="adj" fmla="val 3297"/>
            </a:avLst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검색 결과를 바탕으로 답변하세요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대화 히스토리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: {history}</a:t>
            </a: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검색결과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: {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searchResults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유저입력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: {input}</a:t>
            </a: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답변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</a:rPr>
              <a:t>시멘틱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커널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(Semantic Kernel)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은 마이크로소프트에서 개발한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..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D8A4BC29-D2DF-738B-2137-C0BEFED70160}"/>
              </a:ext>
            </a:extLst>
          </p:cNvPr>
          <p:cNvCxnSpPr>
            <a:stCxn id="28" idx="2"/>
            <a:endCxn id="37" idx="0"/>
          </p:cNvCxnSpPr>
          <p:nvPr/>
        </p:nvCxnSpPr>
        <p:spPr>
          <a:xfrm rot="5400000">
            <a:off x="5907079" y="2501099"/>
            <a:ext cx="512242" cy="2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9A6CEC9-C8FD-D8DA-7C31-F1B11B01AF8C}"/>
              </a:ext>
            </a:extLst>
          </p:cNvPr>
          <p:cNvSpPr/>
          <p:nvPr/>
        </p:nvSpPr>
        <p:spPr>
          <a:xfrm>
            <a:off x="8819547" y="2758663"/>
            <a:ext cx="2548581" cy="43419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Prompt : Answer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2A1D292-F6BC-0526-4310-D9716D4183F8}"/>
              </a:ext>
            </a:extLst>
          </p:cNvPr>
          <p:cNvCxnSpPr/>
          <p:nvPr/>
        </p:nvCxnSpPr>
        <p:spPr>
          <a:xfrm>
            <a:off x="557022" y="5036820"/>
            <a:ext cx="2948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CD92277-3A3E-BF96-CAAE-F10846F172A5}"/>
              </a:ext>
            </a:extLst>
          </p:cNvPr>
          <p:cNvCxnSpPr>
            <a:cxnSpLocks/>
          </p:cNvCxnSpPr>
          <p:nvPr/>
        </p:nvCxnSpPr>
        <p:spPr>
          <a:xfrm>
            <a:off x="4517754" y="5036820"/>
            <a:ext cx="3156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D4EABC3-E1B1-F307-573F-0FB6ADB679B4}"/>
              </a:ext>
            </a:extLst>
          </p:cNvPr>
          <p:cNvCxnSpPr>
            <a:cxnSpLocks/>
          </p:cNvCxnSpPr>
          <p:nvPr/>
        </p:nvCxnSpPr>
        <p:spPr>
          <a:xfrm>
            <a:off x="8494269" y="5036820"/>
            <a:ext cx="3156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EA0F3B1-F8A5-9D57-8423-A0C2A8B7FBD3}"/>
              </a:ext>
            </a:extLst>
          </p:cNvPr>
          <p:cNvCxnSpPr>
            <a:cxnSpLocks/>
            <a:stCxn id="10" idx="2"/>
            <a:endCxn id="45" idx="0"/>
          </p:cNvCxnSpPr>
          <p:nvPr/>
        </p:nvCxnSpPr>
        <p:spPr>
          <a:xfrm rot="16200000" flipH="1">
            <a:off x="9084251" y="1749076"/>
            <a:ext cx="512242" cy="1506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07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9EFA8-3A65-5BBC-E3A5-2001F372D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44F6FB-4DA8-9D75-1C5C-E056CC295D67}"/>
              </a:ext>
            </a:extLst>
          </p:cNvPr>
          <p:cNvSpPr txBox="1">
            <a:spLocks/>
          </p:cNvSpPr>
          <p:nvPr/>
        </p:nvSpPr>
        <p:spPr>
          <a:xfrm>
            <a:off x="697284" y="320364"/>
            <a:ext cx="5172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Prompts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7945BB-3AD9-59C1-5B01-09B8BE4A1EC5}"/>
              </a:ext>
            </a:extLst>
          </p:cNvPr>
          <p:cNvSpPr txBox="1">
            <a:spLocks/>
          </p:cNvSpPr>
          <p:nvPr/>
        </p:nvSpPr>
        <p:spPr>
          <a:xfrm>
            <a:off x="697284" y="1482414"/>
            <a:ext cx="5027241" cy="4667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미리 정의된 프롬프트 템플릿</a:t>
            </a:r>
            <a:endParaRPr lang="en-US" altLang="ko-KR" sz="2000" dirty="0"/>
          </a:p>
          <a:p>
            <a:r>
              <a:rPr lang="en-US" altLang="ko-KR" sz="2000" dirty="0"/>
              <a:t>{{$input}},</a:t>
            </a:r>
            <a:r>
              <a:rPr lang="ko-KR" altLang="en-US" sz="2000" dirty="0"/>
              <a:t> </a:t>
            </a:r>
            <a:r>
              <a:rPr lang="en-US" altLang="ko-KR" sz="2000" dirty="0"/>
              <a:t>{{$history}}</a:t>
            </a:r>
            <a:r>
              <a:rPr lang="ko-KR" altLang="en-US" sz="2000" dirty="0"/>
              <a:t>와 같은 변수를 전달할 수 있음</a:t>
            </a:r>
            <a:endParaRPr lang="en-US" altLang="ko-KR" sz="2000" dirty="0"/>
          </a:p>
          <a:p>
            <a:r>
              <a:rPr lang="ko-KR" altLang="en-US" sz="2000" dirty="0"/>
              <a:t>프롬프트마다 설정 가능</a:t>
            </a:r>
            <a:endParaRPr lang="en-US" altLang="ko-KR" sz="2000" dirty="0"/>
          </a:p>
          <a:p>
            <a:pPr lvl="1"/>
            <a:r>
              <a:rPr lang="en-US" altLang="ko-KR" sz="2000" b="1" dirty="0" err="1"/>
              <a:t>max_tokens</a:t>
            </a:r>
            <a:r>
              <a:rPr lang="en-US" altLang="ko-KR" sz="2000" b="1" dirty="0"/>
              <a:t> </a:t>
            </a:r>
            <a:r>
              <a:rPr lang="en-US" altLang="ko-KR" sz="2000" dirty="0"/>
              <a:t>: AI</a:t>
            </a:r>
            <a:r>
              <a:rPr lang="ko-KR" altLang="en-US" sz="2000" dirty="0"/>
              <a:t>가 생성할 수 있는 최대 토큰</a:t>
            </a:r>
            <a:r>
              <a:rPr lang="en-US" altLang="ko-KR" sz="2000" dirty="0"/>
              <a:t>(</a:t>
            </a:r>
            <a:r>
              <a:rPr lang="ko-KR" altLang="en-US" sz="2000" dirty="0"/>
              <a:t>단어 및 단어의 일부</a:t>
            </a:r>
            <a:r>
              <a:rPr lang="en-US" altLang="ko-KR" sz="2000" dirty="0"/>
              <a:t>) </a:t>
            </a:r>
            <a:r>
              <a:rPr lang="ko-KR" altLang="en-US" sz="2000" dirty="0"/>
              <a:t>수</a:t>
            </a:r>
            <a:endParaRPr lang="en-US" altLang="ko-KR" sz="2000" dirty="0"/>
          </a:p>
          <a:p>
            <a:pPr lvl="1"/>
            <a:r>
              <a:rPr lang="en-US" altLang="ko-KR" sz="2000" b="1" dirty="0"/>
              <a:t>temperature</a:t>
            </a:r>
            <a:r>
              <a:rPr lang="en-US" altLang="ko-KR" sz="2000" dirty="0"/>
              <a:t> : </a:t>
            </a:r>
            <a:r>
              <a:rPr lang="ko-KR" altLang="en-US" sz="2000" dirty="0"/>
              <a:t>응답의 창의성이나 무작위성을 조절</a:t>
            </a:r>
            <a:endParaRPr lang="en-US" altLang="ko-KR" sz="2000" dirty="0"/>
          </a:p>
          <a:p>
            <a:pPr lvl="1"/>
            <a:r>
              <a:rPr lang="en-US" altLang="ko-KR" sz="2000" b="1" dirty="0" err="1"/>
              <a:t>top_p</a:t>
            </a:r>
            <a:r>
              <a:rPr lang="en-US" altLang="ko-KR" sz="2000" dirty="0"/>
              <a:t> :</a:t>
            </a:r>
            <a:r>
              <a:rPr lang="ko-KR" altLang="en-US" sz="2000" dirty="0"/>
              <a:t>응답 다양성을 조절</a:t>
            </a:r>
            <a:endParaRPr lang="en-US" altLang="ko-KR" sz="2000" dirty="0"/>
          </a:p>
          <a:p>
            <a:pPr lvl="1"/>
            <a:r>
              <a:rPr lang="en-US" altLang="ko-KR" sz="2000" b="1" dirty="0" err="1"/>
              <a:t>presence_penalty</a:t>
            </a:r>
            <a:r>
              <a:rPr lang="en-US" altLang="ko-KR" sz="2000" b="1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새로운 주제나 단어를 사용하도록 유도</a:t>
            </a:r>
            <a:endParaRPr lang="en-US" altLang="ko-KR" sz="2000" dirty="0"/>
          </a:p>
          <a:p>
            <a:pPr lvl="1"/>
            <a:r>
              <a:rPr lang="en-US" altLang="ko-KR" sz="2000" b="1" dirty="0" err="1"/>
              <a:t>frequency_penalty</a:t>
            </a:r>
            <a:r>
              <a:rPr lang="en-US" altLang="ko-KR" sz="2000" dirty="0"/>
              <a:t> : </a:t>
            </a:r>
            <a:r>
              <a:rPr lang="ko-KR" altLang="en-US" sz="2000" dirty="0"/>
              <a:t>같은 단어나 구절을 반복하는 것에 대한 </a:t>
            </a:r>
            <a:r>
              <a:rPr lang="ko-KR" altLang="en-US" sz="2000" dirty="0" err="1"/>
              <a:t>패널티를</a:t>
            </a:r>
            <a:r>
              <a:rPr lang="ko-KR" altLang="en-US" sz="2000" dirty="0"/>
              <a:t> 설정</a:t>
            </a:r>
            <a:endParaRPr lang="en-US" altLang="ko-KR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91A3EC-D785-AD5F-FF07-F7D542EA80D7}"/>
              </a:ext>
            </a:extLst>
          </p:cNvPr>
          <p:cNvSpPr txBox="1">
            <a:spLocks/>
          </p:cNvSpPr>
          <p:nvPr/>
        </p:nvSpPr>
        <p:spPr>
          <a:xfrm>
            <a:off x="6283648" y="965946"/>
            <a:ext cx="5450066" cy="5183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40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5C3EC0-3285-A07D-4C34-7CD6F18AD9B1}"/>
              </a:ext>
            </a:extLst>
          </p:cNvPr>
          <p:cNvSpPr/>
          <p:nvPr/>
        </p:nvSpPr>
        <p:spPr>
          <a:xfrm>
            <a:off x="5983788" y="675964"/>
            <a:ext cx="5883572" cy="5638799"/>
          </a:xfrm>
          <a:prstGeom prst="roundRect">
            <a:avLst>
              <a:gd name="adj" fmla="val 8551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9B6E3-5CCF-73EE-37BD-E6114A075A27}"/>
              </a:ext>
            </a:extLst>
          </p:cNvPr>
          <p:cNvSpPr txBox="1"/>
          <p:nvPr/>
        </p:nvSpPr>
        <p:spPr>
          <a:xfrm>
            <a:off x="6164682" y="1239039"/>
            <a:ext cx="562338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Provide the intent of the request using the following format: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```</a:t>
            </a:r>
            <a:r>
              <a:rPr lang="en-US" altLang="ko-KR" sz="1600" dirty="0" err="1">
                <a:solidFill>
                  <a:schemeClr val="tx2">
                    <a:lumMod val="75000"/>
                  </a:schemeClr>
                </a:solidFill>
              </a:rPr>
              <a:t>json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{{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    "intent": {{intent}}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}}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```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## Choices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You can choose between the following intents: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```</a:t>
            </a:r>
            <a:r>
              <a:rPr lang="en-US" altLang="ko-KR" sz="1600" dirty="0" err="1">
                <a:solidFill>
                  <a:schemeClr val="tx2">
                    <a:lumMod val="75000"/>
                  </a:schemeClr>
                </a:solidFill>
              </a:rPr>
              <a:t>json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["</a:t>
            </a:r>
            <a:r>
              <a:rPr lang="en-US" altLang="ko-KR" sz="1600" dirty="0" err="1">
                <a:solidFill>
                  <a:schemeClr val="tx2">
                    <a:lumMod val="75000"/>
                  </a:schemeClr>
                </a:solidFill>
              </a:rPr>
              <a:t>SendEmail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", "</a:t>
            </a:r>
            <a:r>
              <a:rPr lang="en-US" altLang="ko-KR" sz="1600" dirty="0" err="1">
                <a:solidFill>
                  <a:schemeClr val="tx2">
                    <a:lumMod val="75000"/>
                  </a:schemeClr>
                </a:solidFill>
              </a:rPr>
              <a:t>SendMessage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", "</a:t>
            </a:r>
            <a:r>
              <a:rPr lang="en-US" altLang="ko-KR" sz="1600" dirty="0" err="1">
                <a:solidFill>
                  <a:schemeClr val="tx2">
                    <a:lumMod val="75000"/>
                  </a:schemeClr>
                </a:solidFill>
              </a:rPr>
              <a:t>CompleteTask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", "</a:t>
            </a:r>
            <a:r>
              <a:rPr lang="en-US" altLang="ko-KR" sz="1600" dirty="0" err="1">
                <a:solidFill>
                  <a:schemeClr val="tx2">
                    <a:lumMod val="75000"/>
                  </a:schemeClr>
                </a:solidFill>
              </a:rPr>
              <a:t>CreateDocument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"]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```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## User Input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The user input is: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```</a:t>
            </a:r>
            <a:r>
              <a:rPr lang="en-US" altLang="ko-KR" sz="1600" dirty="0" err="1">
                <a:solidFill>
                  <a:schemeClr val="tx2">
                    <a:lumMod val="75000"/>
                  </a:schemeClr>
                </a:solidFill>
              </a:rPr>
              <a:t>json</a:t>
            </a:r>
            <a:endParaRPr lang="en-US" altLang="ko-KR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{{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    "request": "{request}"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}}</a:t>
            </a: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```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51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F3921-0B27-8943-FF05-EFEC929A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818495-91D9-CD02-E37F-0AFD34153F98}"/>
              </a:ext>
            </a:extLst>
          </p:cNvPr>
          <p:cNvSpPr txBox="1">
            <a:spLocks/>
          </p:cNvSpPr>
          <p:nvPr/>
        </p:nvSpPr>
        <p:spPr>
          <a:xfrm>
            <a:off x="697284" y="2388658"/>
            <a:ext cx="5027241" cy="354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기존 코드로 만들어진 네이티브 함수를 </a:t>
            </a:r>
            <a:r>
              <a:rPr lang="en-US" altLang="ko-KR" sz="2000" dirty="0"/>
              <a:t>Semantic Kernel</a:t>
            </a:r>
            <a:r>
              <a:rPr lang="ko-KR" altLang="en-US" sz="2000" dirty="0"/>
              <a:t>에 등록시켜 상황에 따라 실행하게 할 수 있음</a:t>
            </a:r>
            <a:endParaRPr lang="en-US" altLang="ko-KR" sz="2000" dirty="0"/>
          </a:p>
          <a:p>
            <a:r>
              <a:rPr lang="en-US" altLang="ko-KR" sz="2000" dirty="0"/>
              <a:t>C#</a:t>
            </a:r>
            <a:r>
              <a:rPr lang="ko-KR" altLang="en-US" sz="2000" dirty="0"/>
              <a:t> 코드로 만든 특정 로직</a:t>
            </a:r>
            <a:r>
              <a:rPr lang="en-US" altLang="ko-KR" sz="2000" dirty="0"/>
              <a:t>, API </a:t>
            </a:r>
            <a:r>
              <a:rPr lang="ko-KR" altLang="en-US" sz="2000" dirty="0"/>
              <a:t>실행</a:t>
            </a:r>
            <a:r>
              <a:rPr lang="en-US" altLang="ko-KR" sz="2000" dirty="0"/>
              <a:t>, Open AI</a:t>
            </a:r>
            <a:r>
              <a:rPr lang="ko-KR" altLang="en-US" sz="2000" dirty="0"/>
              <a:t>가 아닌 다른 </a:t>
            </a:r>
            <a:r>
              <a:rPr lang="en-US" altLang="ko-KR" sz="2000" dirty="0"/>
              <a:t>AI </a:t>
            </a:r>
            <a:r>
              <a:rPr lang="ko-KR" altLang="en-US" sz="2000" dirty="0"/>
              <a:t>작업 실행과 같은 대부분의 작업을 할 수 있음</a:t>
            </a:r>
            <a:endParaRPr lang="en-US" altLang="ko-KR" sz="2000" dirty="0"/>
          </a:p>
          <a:p>
            <a:r>
              <a:rPr lang="ko-KR" altLang="en-US" sz="2000" dirty="0"/>
              <a:t>함수의 설명과 입력하는 </a:t>
            </a:r>
            <a:r>
              <a:rPr lang="en-US" altLang="ko-KR" sz="2000" dirty="0"/>
              <a:t>Parameter</a:t>
            </a:r>
            <a:r>
              <a:rPr lang="ko-KR" altLang="en-US" sz="2000" dirty="0"/>
              <a:t>의 설명을 적으면 커널이 상황에 맞게 네이티브 함수 실행</a:t>
            </a:r>
            <a:endParaRPr lang="en-US" altLang="ko-KR" sz="2000" dirty="0"/>
          </a:p>
          <a:p>
            <a:r>
              <a:rPr lang="ko-KR" altLang="en-US" sz="2000" dirty="0"/>
              <a:t>등록하는 함수가 많아질 수록 토큰을 많이 잡아먹어 비용이 늘어나므로 이를 고려해야 함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B540C4-E537-E7FE-281F-B2909B733A5D}"/>
              </a:ext>
            </a:extLst>
          </p:cNvPr>
          <p:cNvSpPr txBox="1">
            <a:spLocks/>
          </p:cNvSpPr>
          <p:nvPr/>
        </p:nvSpPr>
        <p:spPr>
          <a:xfrm>
            <a:off x="6246635" y="965946"/>
            <a:ext cx="5450066" cy="5183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public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class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altLang="ko-KR" sz="1800" b="0" i="0" dirty="0" err="1">
                <a:solidFill>
                  <a:srgbClr val="006881"/>
                </a:solidFill>
                <a:effectLst/>
                <a:latin typeface="SFMono-Regular"/>
              </a:rPr>
              <a:t>LightPlugin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{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 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public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bool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altLang="ko-KR" sz="1800" b="0" i="0" dirty="0" err="1">
                <a:solidFill>
                  <a:srgbClr val="161616"/>
                </a:solidFill>
                <a:effectLst/>
                <a:latin typeface="SFMono-Regular"/>
              </a:rPr>
              <a:t>IsOn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{ 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get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; 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set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; } = </a:t>
            </a:r>
            <a:r>
              <a:rPr lang="en-US" altLang="ko-KR" sz="1800" b="0" i="0" dirty="0">
                <a:solidFill>
                  <a:srgbClr val="07704A"/>
                </a:solidFill>
                <a:effectLst/>
                <a:latin typeface="SFMono-Regular"/>
              </a:rPr>
              <a:t>false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;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[</a:t>
            </a:r>
            <a:r>
              <a:rPr lang="en-US" altLang="ko-KR" sz="1800" b="0" i="0" dirty="0" err="1">
                <a:solidFill>
                  <a:srgbClr val="006881"/>
                </a:solidFill>
                <a:effectLst/>
                <a:latin typeface="SFMono-Regular"/>
              </a:rPr>
              <a:t>KernelFunction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]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[</a:t>
            </a:r>
            <a:r>
              <a:rPr lang="en-US" altLang="ko-KR" sz="1800" b="0" i="0" dirty="0">
                <a:solidFill>
                  <a:srgbClr val="006881"/>
                </a:solidFill>
                <a:effectLst/>
                <a:latin typeface="SFMono-Regular"/>
              </a:rPr>
              <a:t>Description(</a:t>
            </a:r>
            <a:r>
              <a:rPr lang="en-US" altLang="ko-KR" sz="1800" b="0" i="0" dirty="0">
                <a:solidFill>
                  <a:srgbClr val="A31515"/>
                </a:solidFill>
                <a:effectLst/>
                <a:latin typeface="SFMono-Regular"/>
              </a:rPr>
              <a:t>"Gets the state of the light."</a:t>
            </a:r>
            <a:r>
              <a:rPr lang="en-US" altLang="ko-KR" sz="1800" b="0" i="0" dirty="0">
                <a:solidFill>
                  <a:srgbClr val="006881"/>
                </a:solidFill>
                <a:effectLst/>
                <a:latin typeface="SFMono-Regular"/>
              </a:rPr>
              <a:t>)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]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public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string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altLang="ko-KR" sz="1800" b="0" i="0" dirty="0" err="1">
                <a:solidFill>
                  <a:srgbClr val="006881"/>
                </a:solidFill>
                <a:effectLst/>
                <a:latin typeface="SFMono-Regular"/>
              </a:rPr>
              <a:t>GetState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() =&gt; </a:t>
            </a:r>
            <a:r>
              <a:rPr lang="en-US" altLang="ko-KR" sz="1800" b="0" i="0" dirty="0" err="1">
                <a:solidFill>
                  <a:srgbClr val="0101FD"/>
                </a:solidFill>
                <a:effectLst/>
                <a:latin typeface="SFMono-Regular"/>
              </a:rPr>
              <a:t>this</a:t>
            </a:r>
            <a:r>
              <a:rPr lang="en-US" altLang="ko-KR" sz="1800" b="0" i="0" dirty="0" err="1">
                <a:solidFill>
                  <a:srgbClr val="161616"/>
                </a:solidFill>
                <a:effectLst/>
                <a:latin typeface="SFMono-Regular"/>
              </a:rPr>
              <a:t>.IsOn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? </a:t>
            </a:r>
            <a:r>
              <a:rPr lang="en-US" altLang="ko-KR" sz="1800" b="0" i="0" dirty="0">
                <a:solidFill>
                  <a:srgbClr val="A31515"/>
                </a:solidFill>
                <a:effectLst/>
                <a:latin typeface="SFMono-Regular"/>
              </a:rPr>
              <a:t>"on"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: </a:t>
            </a:r>
            <a:r>
              <a:rPr lang="en-US" altLang="ko-KR" sz="1800" b="0" i="0" dirty="0">
                <a:solidFill>
                  <a:srgbClr val="A31515"/>
                </a:solidFill>
                <a:effectLst/>
                <a:latin typeface="SFMono-Regular"/>
              </a:rPr>
              <a:t>"off"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;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[</a:t>
            </a:r>
            <a:r>
              <a:rPr lang="en-US" altLang="ko-KR" sz="1800" b="0" i="0" dirty="0" err="1">
                <a:solidFill>
                  <a:srgbClr val="006881"/>
                </a:solidFill>
                <a:effectLst/>
                <a:latin typeface="SFMono-Regular"/>
              </a:rPr>
              <a:t>KernelFunction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]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[</a:t>
            </a:r>
            <a:r>
              <a:rPr lang="en-US" altLang="ko-KR" sz="1800" b="0" i="0" dirty="0">
                <a:solidFill>
                  <a:srgbClr val="006881"/>
                </a:solidFill>
                <a:effectLst/>
                <a:latin typeface="SFMono-Regular"/>
              </a:rPr>
              <a:t>Description(</a:t>
            </a:r>
            <a:r>
              <a:rPr lang="en-US" altLang="ko-KR" sz="1800" b="0" i="0" dirty="0">
                <a:solidFill>
                  <a:srgbClr val="A31515"/>
                </a:solidFill>
                <a:effectLst/>
                <a:latin typeface="SFMono-Regular"/>
              </a:rPr>
              <a:t>"Changes the state of the light.’”</a:t>
            </a:r>
            <a:r>
              <a:rPr lang="en-US" altLang="ko-KR" sz="1800" b="0" i="0" dirty="0">
                <a:solidFill>
                  <a:srgbClr val="006881"/>
                </a:solidFill>
                <a:effectLst/>
                <a:latin typeface="SFMono-Regular"/>
              </a:rPr>
              <a:t>)</a:t>
            </a:r>
            <a:br>
              <a:rPr lang="en-US" altLang="ko-KR" sz="1800" dirty="0">
                <a:solidFill>
                  <a:srgbClr val="161616"/>
                </a:solidFill>
                <a:latin typeface="SFMono-Regular"/>
              </a:rPr>
            </a:br>
            <a:r>
              <a:rPr lang="en-US" altLang="ko-KR" sz="1800" dirty="0">
                <a:solidFill>
                  <a:srgbClr val="161616"/>
                </a:solidFill>
                <a:latin typeface="SFMono-Regular"/>
              </a:rPr>
              <a:t>    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public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string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altLang="ko-KR" sz="1800" b="0" i="0" dirty="0" err="1">
                <a:solidFill>
                  <a:srgbClr val="006881"/>
                </a:solidFill>
                <a:effectLst/>
                <a:latin typeface="SFMono-Regular"/>
              </a:rPr>
              <a:t>ChangeState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(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bool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en-US" altLang="ko-KR" sz="1800" b="0" i="0" dirty="0" err="1">
                <a:solidFill>
                  <a:srgbClr val="161616"/>
                </a:solidFill>
                <a:effectLst/>
                <a:latin typeface="SFMono-Regular"/>
              </a:rPr>
              <a:t>newState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)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{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    </a:t>
            </a:r>
            <a:r>
              <a:rPr lang="en-US" altLang="ko-KR" sz="1800" b="0" i="0" dirty="0" err="1">
                <a:solidFill>
                  <a:srgbClr val="0101FD"/>
                </a:solidFill>
                <a:effectLst/>
                <a:latin typeface="SFMono-Regular"/>
              </a:rPr>
              <a:t>this</a:t>
            </a:r>
            <a:r>
              <a:rPr lang="en-US" altLang="ko-KR" sz="1800" b="0" i="0" dirty="0" err="1">
                <a:solidFill>
                  <a:srgbClr val="161616"/>
                </a:solidFill>
                <a:effectLst/>
                <a:latin typeface="SFMono-Regular"/>
              </a:rPr>
              <a:t>.IsOn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= </a:t>
            </a:r>
            <a:r>
              <a:rPr lang="en-US" altLang="ko-KR" sz="1800" b="0" i="0" dirty="0" err="1">
                <a:solidFill>
                  <a:srgbClr val="161616"/>
                </a:solidFill>
                <a:effectLst/>
                <a:latin typeface="SFMono-Regular"/>
              </a:rPr>
              <a:t>newState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;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    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var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state = </a:t>
            </a:r>
            <a:r>
              <a:rPr lang="en-US" altLang="ko-KR" sz="1800" b="0" i="0" dirty="0" err="1">
                <a:solidFill>
                  <a:srgbClr val="0101FD"/>
                </a:solidFill>
                <a:effectLst/>
                <a:latin typeface="SFMono-Regular"/>
              </a:rPr>
              <a:t>this</a:t>
            </a:r>
            <a:r>
              <a:rPr lang="en-US" altLang="ko-KR" sz="1800" b="0" i="0" dirty="0" err="1">
                <a:solidFill>
                  <a:srgbClr val="161616"/>
                </a:solidFill>
                <a:effectLst/>
                <a:latin typeface="SFMono-Regular"/>
              </a:rPr>
              <a:t>.GetState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();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    </a:t>
            </a:r>
            <a:r>
              <a:rPr lang="en-US" altLang="ko-KR" sz="1800" b="0" i="0" dirty="0" err="1">
                <a:solidFill>
                  <a:srgbClr val="161616"/>
                </a:solidFill>
                <a:effectLst/>
                <a:latin typeface="SFMono-Regular"/>
              </a:rPr>
              <a:t>Console.ForegroundColor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= </a:t>
            </a:r>
            <a:r>
              <a:rPr lang="en-US" altLang="ko-KR" sz="1800" b="0" i="0" dirty="0" err="1">
                <a:solidFill>
                  <a:srgbClr val="161616"/>
                </a:solidFill>
                <a:effectLst/>
                <a:latin typeface="SFMono-Regular"/>
              </a:rPr>
              <a:t>ConsoleColor.DarkBlue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;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    </a:t>
            </a:r>
            <a:r>
              <a:rPr lang="en-US" altLang="ko-KR" sz="1800" b="0" i="0" dirty="0" err="1">
                <a:solidFill>
                  <a:srgbClr val="161616"/>
                </a:solidFill>
                <a:effectLst/>
                <a:latin typeface="SFMono-Regular"/>
              </a:rPr>
              <a:t>Console.WriteLine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(</a:t>
            </a:r>
            <a:r>
              <a:rPr lang="en-US" altLang="ko-KR" sz="1800" b="0" i="0" dirty="0">
                <a:solidFill>
                  <a:srgbClr val="A31515"/>
                </a:solidFill>
                <a:effectLst/>
                <a:latin typeface="SFMono-Regular"/>
              </a:rPr>
              <a:t>$"[Light is now </a:t>
            </a:r>
            <a:r>
              <a:rPr lang="en-US" altLang="ko-KR" sz="1800" b="0" i="0" dirty="0">
                <a:solidFill>
                  <a:srgbClr val="0451A5"/>
                </a:solidFill>
                <a:effectLst/>
                <a:latin typeface="SFMono-Regular"/>
              </a:rPr>
              <a:t>{state}</a:t>
            </a:r>
            <a:r>
              <a:rPr lang="en-US" altLang="ko-KR" sz="1800" b="0" i="0" dirty="0">
                <a:solidFill>
                  <a:srgbClr val="A31515"/>
                </a:solidFill>
                <a:effectLst/>
                <a:latin typeface="SFMono-Regular"/>
              </a:rPr>
              <a:t>]"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);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    </a:t>
            </a:r>
            <a:r>
              <a:rPr lang="en-US" altLang="ko-KR" sz="1800" b="0" i="0" dirty="0" err="1">
                <a:solidFill>
                  <a:srgbClr val="161616"/>
                </a:solidFill>
                <a:effectLst/>
                <a:latin typeface="SFMono-Regular"/>
              </a:rPr>
              <a:t>Console.ResetColor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();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   </a:t>
            </a:r>
            <a:r>
              <a:rPr lang="en-US" altLang="ko-KR" sz="1800" b="0" i="0" dirty="0">
                <a:solidFill>
                  <a:srgbClr val="0101FD"/>
                </a:solidFill>
                <a:effectLst/>
                <a:latin typeface="SFMono-Regular"/>
              </a:rPr>
              <a:t>return</a:t>
            </a: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state;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    } </a:t>
            </a:r>
            <a:b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</a:br>
            <a:r>
              <a:rPr lang="en-US" altLang="ko-KR" sz="1800" b="0" i="0" dirty="0">
                <a:solidFill>
                  <a:srgbClr val="161616"/>
                </a:solidFill>
                <a:effectLst/>
                <a:latin typeface="SFMono-Regular"/>
              </a:rPr>
              <a:t>}</a:t>
            </a:r>
            <a:endParaRPr lang="en-US" altLang="ko-KR" sz="40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987D9F-C0E6-6C68-5574-F01F4CC6F343}"/>
              </a:ext>
            </a:extLst>
          </p:cNvPr>
          <p:cNvSpPr/>
          <p:nvPr/>
        </p:nvSpPr>
        <p:spPr>
          <a:xfrm>
            <a:off x="5991225" y="675964"/>
            <a:ext cx="5839122" cy="5638799"/>
          </a:xfrm>
          <a:prstGeom prst="roundRect">
            <a:avLst>
              <a:gd name="adj" fmla="val 8551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091E9-E405-52BC-F603-4BFBC45EFE07}"/>
              </a:ext>
            </a:extLst>
          </p:cNvPr>
          <p:cNvSpPr txBox="1">
            <a:spLocks/>
          </p:cNvSpPr>
          <p:nvPr/>
        </p:nvSpPr>
        <p:spPr>
          <a:xfrm>
            <a:off x="697284" y="965946"/>
            <a:ext cx="5172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네이티브 함수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727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D0D9A-7F1F-89FD-5F2F-582546766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274D8959-C95B-33C4-211B-FEB5C4D36B88}"/>
              </a:ext>
            </a:extLst>
          </p:cNvPr>
          <p:cNvGrpSpPr/>
          <p:nvPr/>
        </p:nvGrpSpPr>
        <p:grpSpPr>
          <a:xfrm>
            <a:off x="420570" y="1538874"/>
            <a:ext cx="11350860" cy="707548"/>
            <a:chOff x="453392" y="5348874"/>
            <a:chExt cx="11350860" cy="70754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86E9D28-509F-E726-2E89-776BED52D89F}"/>
                </a:ext>
              </a:extLst>
            </p:cNvPr>
            <p:cNvSpPr/>
            <p:nvPr/>
          </p:nvSpPr>
          <p:spPr>
            <a:xfrm>
              <a:off x="453392" y="5348875"/>
              <a:ext cx="1617770" cy="707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발화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006930A-7059-C9FC-15D5-9912086F1ACA}"/>
                </a:ext>
              </a:extLst>
            </p:cNvPr>
            <p:cNvSpPr/>
            <p:nvPr/>
          </p:nvSpPr>
          <p:spPr>
            <a:xfrm>
              <a:off x="2899356" y="5348874"/>
              <a:ext cx="1617770" cy="707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의도 파악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웹 검색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0B652A19-6721-3FF5-9126-68A88E33261B}"/>
                </a:ext>
              </a:extLst>
            </p:cNvPr>
            <p:cNvSpPr/>
            <p:nvPr/>
          </p:nvSpPr>
          <p:spPr>
            <a:xfrm>
              <a:off x="10186482" y="5348874"/>
              <a:ext cx="1617770" cy="707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답변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9638193-1825-D4E0-0323-3E6A1D443F7C}"/>
                </a:ext>
              </a:extLst>
            </p:cNvPr>
            <p:cNvSpPr/>
            <p:nvPr/>
          </p:nvSpPr>
          <p:spPr>
            <a:xfrm>
              <a:off x="7810843" y="5348874"/>
              <a:ext cx="1617770" cy="707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검색결과 조합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ED86C0AA-BB06-14D3-483A-3BB17E819CA8}"/>
                </a:ext>
              </a:extLst>
            </p:cNvPr>
            <p:cNvSpPr/>
            <p:nvPr/>
          </p:nvSpPr>
          <p:spPr>
            <a:xfrm>
              <a:off x="2327233" y="5555989"/>
              <a:ext cx="339505" cy="293316"/>
            </a:xfrm>
            <a:prstGeom prst="rightArrow">
              <a:avLst>
                <a:gd name="adj1" fmla="val 51732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A4FA4D06-8880-023A-1758-27195015CB28}"/>
                </a:ext>
              </a:extLst>
            </p:cNvPr>
            <p:cNvSpPr/>
            <p:nvPr/>
          </p:nvSpPr>
          <p:spPr>
            <a:xfrm>
              <a:off x="4772356" y="5555989"/>
              <a:ext cx="339505" cy="293316"/>
            </a:xfrm>
            <a:prstGeom prst="rightArrow">
              <a:avLst>
                <a:gd name="adj1" fmla="val 51732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7290A630-C671-B465-2A60-365229724D21}"/>
                </a:ext>
              </a:extLst>
            </p:cNvPr>
            <p:cNvSpPr/>
            <p:nvPr/>
          </p:nvSpPr>
          <p:spPr>
            <a:xfrm>
              <a:off x="9648991" y="5555989"/>
              <a:ext cx="339505" cy="293316"/>
            </a:xfrm>
            <a:prstGeom prst="rightArrow">
              <a:avLst>
                <a:gd name="adj1" fmla="val 51732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5CD8C23-34A9-16EA-583D-7D246B9696BF}"/>
                </a:ext>
              </a:extLst>
            </p:cNvPr>
            <p:cNvSpPr/>
            <p:nvPr/>
          </p:nvSpPr>
          <p:spPr>
            <a:xfrm>
              <a:off x="5388580" y="5348874"/>
              <a:ext cx="1617770" cy="707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웹 검색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620286AE-F15A-6D36-30DA-53728FC429B6}"/>
                </a:ext>
              </a:extLst>
            </p:cNvPr>
            <p:cNvSpPr/>
            <p:nvPr/>
          </p:nvSpPr>
          <p:spPr>
            <a:xfrm>
              <a:off x="7250960" y="5555989"/>
              <a:ext cx="339505" cy="293316"/>
            </a:xfrm>
            <a:prstGeom prst="rightArrow">
              <a:avLst>
                <a:gd name="adj1" fmla="val 51732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DD5BAA7E-2FBC-081A-CCE8-30EE904C61A9}"/>
              </a:ext>
            </a:extLst>
          </p:cNvPr>
          <p:cNvSpPr txBox="1">
            <a:spLocks/>
          </p:cNvSpPr>
          <p:nvPr/>
        </p:nvSpPr>
        <p:spPr>
          <a:xfrm>
            <a:off x="316284" y="156161"/>
            <a:ext cx="113344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Semantic Kernel 1.0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 이후 더 편해진 함수 호출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1D0FCE1-237E-618D-1441-DE74FFA313FC}"/>
              </a:ext>
            </a:extLst>
          </p:cNvPr>
          <p:cNvSpPr/>
          <p:nvPr/>
        </p:nvSpPr>
        <p:spPr>
          <a:xfrm>
            <a:off x="4418660" y="2975759"/>
            <a:ext cx="3503252" cy="3415182"/>
          </a:xfrm>
          <a:prstGeom prst="roundRect">
            <a:avLst>
              <a:gd name="adj" fmla="val 3297"/>
            </a:avLst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async Task&lt;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SearchResult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                  Search(string term)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   var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uri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=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hlinkClick r:id="rId3"/>
              </a:rPr>
              <a:t>“https://api.bing... 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   return result;</a:t>
            </a:r>
          </a:p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답변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의도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: Search</a:t>
            </a: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검색어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: Semantic Kernel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이란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1BDC10A-E8B5-1D80-8731-5141BB5E6063}"/>
              </a:ext>
            </a:extLst>
          </p:cNvPr>
          <p:cNvSpPr/>
          <p:nvPr/>
        </p:nvSpPr>
        <p:spPr>
          <a:xfrm>
            <a:off x="4887465" y="2758663"/>
            <a:ext cx="2548581" cy="43419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NativeFunction</a:t>
            </a:r>
            <a:r>
              <a:rPr lang="en-US" altLang="ko-KR" sz="1600" b="1" dirty="0">
                <a:solidFill>
                  <a:schemeClr val="bg1"/>
                </a:solidFill>
              </a:rPr>
              <a:t> : Search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76CF921-A709-9155-FB24-C0D249B42741}"/>
              </a:ext>
            </a:extLst>
          </p:cNvPr>
          <p:cNvCxnSpPr>
            <a:stCxn id="28" idx="2"/>
            <a:endCxn id="37" idx="0"/>
          </p:cNvCxnSpPr>
          <p:nvPr/>
        </p:nvCxnSpPr>
        <p:spPr>
          <a:xfrm rot="5400000">
            <a:off x="5907079" y="2501099"/>
            <a:ext cx="512242" cy="2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31C756-FF72-1F48-649A-2C882810E32B}"/>
              </a:ext>
            </a:extLst>
          </p:cNvPr>
          <p:cNvGrpSpPr/>
          <p:nvPr/>
        </p:nvGrpSpPr>
        <p:grpSpPr>
          <a:xfrm>
            <a:off x="420879" y="2758663"/>
            <a:ext cx="3277161" cy="3632278"/>
            <a:chOff x="420879" y="2758663"/>
            <a:chExt cx="3277161" cy="363227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4F3678CF-7B39-100A-EE70-CD05175EC308}"/>
                </a:ext>
              </a:extLst>
            </p:cNvPr>
            <p:cNvSpPr/>
            <p:nvPr/>
          </p:nvSpPr>
          <p:spPr>
            <a:xfrm>
              <a:off x="420879" y="2975759"/>
              <a:ext cx="3277161" cy="3415182"/>
            </a:xfrm>
            <a:prstGeom prst="roundRect">
              <a:avLst>
                <a:gd name="adj" fmla="val 3297"/>
              </a:avLst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사용자의 입력에서 의도를 파악하세요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</a:p>
            <a:p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의도 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: Search,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altLang="ko-KR" dirty="0" err="1">
                  <a:solidFill>
                    <a:schemeClr val="tx2">
                      <a:lumMod val="75000"/>
                    </a:schemeClr>
                  </a:solidFill>
                </a:rPr>
                <a:t>SendEmail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,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en-US" altLang="ko-KR" dirty="0" err="1">
                  <a:solidFill>
                    <a:schemeClr val="tx2">
                      <a:lumMod val="75000"/>
                    </a:schemeClr>
                  </a:solidFill>
                </a:rPr>
                <a:t>CreateDocument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</a:rPr>
                <a:t>답변</a:t>
              </a:r>
              <a:endParaRPr lang="en-US" altLang="ko-KR" b="1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의도 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: Search</a:t>
              </a:r>
            </a:p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검색어 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: Semantic Kernel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이란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?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82BB453-B179-4C14-293A-5615654D091D}"/>
                </a:ext>
              </a:extLst>
            </p:cNvPr>
            <p:cNvSpPr/>
            <p:nvPr/>
          </p:nvSpPr>
          <p:spPr>
            <a:xfrm>
              <a:off x="944098" y="2758663"/>
              <a:ext cx="2188484" cy="43419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Prompt : </a:t>
              </a:r>
              <a:r>
                <a:rPr lang="en-US" altLang="ko-KR" sz="1600" b="1" dirty="0" err="1">
                  <a:solidFill>
                    <a:schemeClr val="bg1"/>
                  </a:solidFill>
                </a:rPr>
                <a:t>GetIntent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B9314AC-40FA-9B93-0BE9-7EFE019782EF}"/>
                </a:ext>
              </a:extLst>
            </p:cNvPr>
            <p:cNvCxnSpPr/>
            <p:nvPr/>
          </p:nvCxnSpPr>
          <p:spPr>
            <a:xfrm>
              <a:off x="557022" y="5036820"/>
              <a:ext cx="29489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FE0E463-2F44-2821-E519-5930EFD761F9}"/>
              </a:ext>
            </a:extLst>
          </p:cNvPr>
          <p:cNvCxnSpPr>
            <a:cxnSpLocks/>
          </p:cNvCxnSpPr>
          <p:nvPr/>
        </p:nvCxnSpPr>
        <p:spPr>
          <a:xfrm>
            <a:off x="4517754" y="5036820"/>
            <a:ext cx="3156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AD50E37-60C3-35B5-24A9-C5CAA4F58D67}"/>
              </a:ext>
            </a:extLst>
          </p:cNvPr>
          <p:cNvGrpSpPr/>
          <p:nvPr/>
        </p:nvGrpSpPr>
        <p:grpSpPr>
          <a:xfrm>
            <a:off x="8494269" y="2758663"/>
            <a:ext cx="3277161" cy="3632278"/>
            <a:chOff x="8494269" y="2758663"/>
            <a:chExt cx="3277161" cy="363227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00C9121-4EA8-1493-2895-784E00C55FFE}"/>
                </a:ext>
              </a:extLst>
            </p:cNvPr>
            <p:cNvSpPr/>
            <p:nvPr/>
          </p:nvSpPr>
          <p:spPr>
            <a:xfrm>
              <a:off x="8494269" y="2975759"/>
              <a:ext cx="3277161" cy="3415182"/>
            </a:xfrm>
            <a:prstGeom prst="roundRect">
              <a:avLst>
                <a:gd name="adj" fmla="val 3297"/>
              </a:avLst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검색 결과를 바탕으로 답변하세요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대화 히스토리 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: {history}</a:t>
              </a:r>
            </a:p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검색결과 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: {</a:t>
              </a:r>
              <a:r>
                <a:rPr lang="en-US" altLang="ko-KR" dirty="0" err="1">
                  <a:solidFill>
                    <a:schemeClr val="tx2">
                      <a:lumMod val="75000"/>
                    </a:schemeClr>
                  </a:solidFill>
                </a:rPr>
                <a:t>searchResults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}</a:t>
              </a:r>
            </a:p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유저입력 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: {input}</a:t>
              </a:r>
            </a:p>
            <a:p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답변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</a:rPr>
                <a:t>시멘틱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 커널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(Semantic Kernel)</a:t>
              </a:r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</a:rPr>
                <a:t>은 마이크로소프트에서 개발한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..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ABC1813-9D98-8355-3FA1-13C25F25E728}"/>
                </a:ext>
              </a:extLst>
            </p:cNvPr>
            <p:cNvSpPr/>
            <p:nvPr/>
          </p:nvSpPr>
          <p:spPr>
            <a:xfrm>
              <a:off x="8819547" y="2758663"/>
              <a:ext cx="2548581" cy="43419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Prompt : Answer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1ABBE65-FFDF-4001-5A8B-FD3997E9AB6D}"/>
                </a:ext>
              </a:extLst>
            </p:cNvPr>
            <p:cNvCxnSpPr>
              <a:cxnSpLocks/>
            </p:cNvCxnSpPr>
            <p:nvPr/>
          </p:nvCxnSpPr>
          <p:spPr>
            <a:xfrm>
              <a:off x="8494269" y="5036820"/>
              <a:ext cx="31564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8681BF-4DAC-6A2A-4407-E907FC934160}"/>
              </a:ext>
            </a:extLst>
          </p:cNvPr>
          <p:cNvSpPr/>
          <p:nvPr/>
        </p:nvSpPr>
        <p:spPr>
          <a:xfrm>
            <a:off x="8282221" y="2615723"/>
            <a:ext cx="3756719" cy="3991714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4C41A3-590B-3FBF-09B3-8A10C6037612}"/>
              </a:ext>
            </a:extLst>
          </p:cNvPr>
          <p:cNvSpPr/>
          <p:nvPr/>
        </p:nvSpPr>
        <p:spPr>
          <a:xfrm>
            <a:off x="284571" y="2615723"/>
            <a:ext cx="3756719" cy="3991714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8AED99-69F5-CE38-A2B0-12F489395C1A}"/>
              </a:ext>
            </a:extLst>
          </p:cNvPr>
          <p:cNvSpPr txBox="1">
            <a:spLocks/>
          </p:cNvSpPr>
          <p:nvPr/>
        </p:nvSpPr>
        <p:spPr>
          <a:xfrm>
            <a:off x="557021" y="4136801"/>
            <a:ext cx="2948941" cy="1499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Semantic Kernel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이 알아서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6E44A9-789D-2752-7D47-6B89CA03BFDC}"/>
              </a:ext>
            </a:extLst>
          </p:cNvPr>
          <p:cNvSpPr txBox="1">
            <a:spLocks/>
          </p:cNvSpPr>
          <p:nvPr/>
        </p:nvSpPr>
        <p:spPr>
          <a:xfrm>
            <a:off x="8686109" y="4145653"/>
            <a:ext cx="2948941" cy="1499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Semantic Kernel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이 알아서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3080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9A239-B792-C693-18A3-09176A96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CC18798-E0D1-3B70-73AE-CBE511DD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27F597-B260-0936-9D1B-1EC6BDB1780C}"/>
              </a:ext>
            </a:extLst>
          </p:cNvPr>
          <p:cNvSpPr txBox="1">
            <a:spLocks/>
          </p:cNvSpPr>
          <p:nvPr/>
        </p:nvSpPr>
        <p:spPr>
          <a:xfrm>
            <a:off x="2305050" y="1493837"/>
            <a:ext cx="8229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ko-KR" altLang="en-US" sz="3200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데모</a:t>
            </a:r>
            <a:endParaRPr lang="en-US" altLang="ko-KR" sz="3200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sz="3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</a:rPr>
              <a:t>Semantic Kernel 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플러그인</a:t>
            </a:r>
            <a:endParaRPr lang="en-US" sz="3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55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16456-3830-7F8C-284E-2190220EA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B513DA-B3A6-446D-CF72-2F92FF29DD26}"/>
              </a:ext>
            </a:extLst>
          </p:cNvPr>
          <p:cNvSpPr txBox="1">
            <a:spLocks/>
          </p:cNvSpPr>
          <p:nvPr/>
        </p:nvSpPr>
        <p:spPr>
          <a:xfrm>
            <a:off x="3571875" y="651744"/>
            <a:ext cx="5048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어제 어떤 회의가 있었어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?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F79290-BBA5-DF8A-E4B1-C4F0771FE9DD}"/>
              </a:ext>
            </a:extLst>
          </p:cNvPr>
          <p:cNvSpPr txBox="1"/>
          <p:nvPr/>
        </p:nvSpPr>
        <p:spPr>
          <a:xfrm>
            <a:off x="1386115" y="2228671"/>
            <a:ext cx="9884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제가 보유한 정보에는 어제 어떤 회의가 있었는지에 대한 개인적이거나 특정 이벤트에 관한 정보가 포함되어 있지 않습니다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제 설계는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2023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월까지의 일반적인 지식과 데이터를 바탕으로 정보를 제공하고 질문에 답하는 데 중점을 두고 있습니다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특정 회의에 대한 정보를 찾고 계시다면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달력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이메일 또는 회의록을 확인해 보시는 것이 좋습니다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7EA2C45-9A3E-8B80-B361-1C5CE7EEA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19" y="2170615"/>
            <a:ext cx="466790" cy="533474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46A489DE-067C-3694-4118-E489D9BCBAAD}"/>
              </a:ext>
            </a:extLst>
          </p:cNvPr>
          <p:cNvSpPr/>
          <p:nvPr/>
        </p:nvSpPr>
        <p:spPr>
          <a:xfrm>
            <a:off x="5703570" y="3779520"/>
            <a:ext cx="784860" cy="24384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B46D3-0413-E680-457A-D861DAAC7BD4}"/>
              </a:ext>
            </a:extLst>
          </p:cNvPr>
          <p:cNvSpPr txBox="1"/>
          <p:nvPr/>
        </p:nvSpPr>
        <p:spPr>
          <a:xfrm>
            <a:off x="1386115" y="4485276"/>
            <a:ext cx="98842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어제의 마케팅 전략 회의는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2024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14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일 오후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시부터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시까지 진행되었습니다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회의에는 마케팅 팀장을 비롯해 마케팅 팀원들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제품 개발팀 대표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영업팀 대표가 참석했습니다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주요 논의 사항으로는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2024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년 마케팅 목표 설정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신제품 출시 계획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온라인 마케팅 전략 강화가 있었습니다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또한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영업팀과의 협업 방안과 현재 진행 중인 마케팅 활동의 문제점 및 개선사항에 대해 논의했습니다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회의의 결론으로는 각 부서별 실행 계획 수립과 다음 회의 일정 설정이 이루어졌습니다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BA87956-FEB1-D342-325E-A70D697A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19" y="4427220"/>
            <a:ext cx="466790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DE40B-C990-5285-AF13-ABBCF7A59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B0EA366-8B28-8D69-EF75-CB5444802632}"/>
              </a:ext>
            </a:extLst>
          </p:cNvPr>
          <p:cNvSpPr txBox="1">
            <a:spLocks/>
          </p:cNvSpPr>
          <p:nvPr/>
        </p:nvSpPr>
        <p:spPr>
          <a:xfrm>
            <a:off x="780921" y="675964"/>
            <a:ext cx="5172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CB0536-6C15-3AC9-97F3-3666B05C71A0}"/>
              </a:ext>
            </a:extLst>
          </p:cNvPr>
          <p:cNvSpPr txBox="1">
            <a:spLocks/>
          </p:cNvSpPr>
          <p:nvPr/>
        </p:nvSpPr>
        <p:spPr>
          <a:xfrm>
            <a:off x="649658" y="2687703"/>
            <a:ext cx="5027241" cy="2719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GPT</a:t>
            </a:r>
            <a:r>
              <a:rPr lang="ko-KR" altLang="en-US" sz="2000" dirty="0"/>
              <a:t>는 최신 정보</a:t>
            </a:r>
            <a:r>
              <a:rPr lang="en-US" altLang="ko-KR" sz="2000" dirty="0"/>
              <a:t>, </a:t>
            </a:r>
            <a:r>
              <a:rPr lang="ko-KR" altLang="en-US" sz="2000" dirty="0"/>
              <a:t>학습하지 않은 데이터에 대한 답변에 한계</a:t>
            </a:r>
            <a:endParaRPr lang="en-US" altLang="ko-KR" sz="2000" dirty="0"/>
          </a:p>
          <a:p>
            <a:r>
              <a:rPr lang="ko-KR" altLang="en-US" sz="2000" dirty="0"/>
              <a:t>대량의 데이터를 </a:t>
            </a:r>
            <a:r>
              <a:rPr lang="en-US" altLang="ko-KR" sz="2000" dirty="0"/>
              <a:t>GPT</a:t>
            </a:r>
            <a:r>
              <a:rPr lang="ko-KR" altLang="en-US" sz="2000" dirty="0"/>
              <a:t>에 직접 전달하면 이는 토큰계산에 포함되기 때문에 많은 비용이 발생</a:t>
            </a:r>
            <a:endParaRPr lang="en-US" altLang="ko-KR" sz="2000" dirty="0"/>
          </a:p>
          <a:p>
            <a:r>
              <a:rPr lang="ko-KR" altLang="en-US" sz="2000" dirty="0"/>
              <a:t>또한 최대 처리할 수 있는 토큰을 넘어 제한이 </a:t>
            </a:r>
            <a:r>
              <a:rPr lang="ko-KR" altLang="en-US" sz="2000" dirty="0" err="1"/>
              <a:t>임베딩으로</a:t>
            </a:r>
            <a:r>
              <a:rPr lang="ko-KR" altLang="en-US" sz="2000" dirty="0"/>
              <a:t> 텍스트를 작은 조각으로 나누고</a:t>
            </a:r>
            <a:r>
              <a:rPr lang="en-US" altLang="ko-KR" sz="2000" dirty="0"/>
              <a:t>, </a:t>
            </a:r>
            <a:r>
              <a:rPr lang="ko-KR" altLang="en-US" sz="2000" dirty="0"/>
              <a:t>질의 의도에 따라 검색하게 해 토큰 제약 내에서 답변할 수 있도록 함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FDAD28-24C6-C006-DF35-5995358F2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2" y="1640096"/>
            <a:ext cx="5228181" cy="240756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04E395-7DA1-04C9-3446-3F316013B0DF}"/>
              </a:ext>
            </a:extLst>
          </p:cNvPr>
          <p:cNvSpPr txBox="1">
            <a:spLocks/>
          </p:cNvSpPr>
          <p:nvPr/>
        </p:nvSpPr>
        <p:spPr>
          <a:xfrm>
            <a:off x="6515102" y="4260599"/>
            <a:ext cx="5027241" cy="735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/>
              <a:t>위 </a:t>
            </a:r>
            <a:r>
              <a:rPr lang="en-US" altLang="ko-KR" sz="1400" b="1" dirty="0"/>
              <a:t>102 </a:t>
            </a:r>
            <a:r>
              <a:rPr lang="ko-KR" altLang="en-US" sz="1400" b="1" dirty="0"/>
              <a:t>토큰에 대한 비용</a:t>
            </a: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dirty="0"/>
              <a:t>GPT-4 Turbo (1.3</a:t>
            </a:r>
            <a:r>
              <a:rPr lang="ko-KR" altLang="en-US" sz="1400" dirty="0"/>
              <a:t>원</a:t>
            </a:r>
            <a:r>
              <a:rPr lang="en-US" altLang="ko-KR" sz="1400" dirty="0"/>
              <a:t>) GPT 3.5 Turbo (0.06</a:t>
            </a:r>
            <a:r>
              <a:rPr lang="ko-KR" altLang="en-US" sz="1400" dirty="0"/>
              <a:t>원</a:t>
            </a:r>
            <a:r>
              <a:rPr lang="en-US" altLang="ko-KR" sz="1400" dirty="0"/>
              <a:t>)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F4D26ED-E4EB-A53A-20AC-3C3CD77F18F3}"/>
              </a:ext>
            </a:extLst>
          </p:cNvPr>
          <p:cNvSpPr txBox="1">
            <a:spLocks/>
          </p:cNvSpPr>
          <p:nvPr/>
        </p:nvSpPr>
        <p:spPr>
          <a:xfrm>
            <a:off x="649659" y="797884"/>
            <a:ext cx="56216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Prompt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에 바로 데이터를 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추가해서 답변하게 한다면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9686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60101-B90A-48A4-1D18-50EDD3D1A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703EAD6-A13F-9D51-211E-9B54187F476C}"/>
              </a:ext>
            </a:extLst>
          </p:cNvPr>
          <p:cNvSpPr txBox="1">
            <a:spLocks/>
          </p:cNvSpPr>
          <p:nvPr/>
        </p:nvSpPr>
        <p:spPr>
          <a:xfrm>
            <a:off x="649659" y="675964"/>
            <a:ext cx="5172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ko-KR" altLang="en-US" sz="3600" dirty="0" err="1">
                <a:solidFill>
                  <a:schemeClr val="tx2">
                    <a:lumMod val="50000"/>
                  </a:schemeClr>
                </a:solidFill>
              </a:rPr>
              <a:t>임베딩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F99E4-D5A7-BA72-7F49-9D48B1142728}"/>
              </a:ext>
            </a:extLst>
          </p:cNvPr>
          <p:cNvSpPr txBox="1">
            <a:spLocks/>
          </p:cNvSpPr>
          <p:nvPr/>
        </p:nvSpPr>
        <p:spPr>
          <a:xfrm>
            <a:off x="649659" y="2079930"/>
            <a:ext cx="5074866" cy="354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단어</a:t>
            </a:r>
            <a:r>
              <a:rPr lang="en-US" altLang="ko-KR" sz="2000" dirty="0"/>
              <a:t>, </a:t>
            </a:r>
            <a:r>
              <a:rPr lang="ko-KR" altLang="en-US" sz="2000" dirty="0"/>
              <a:t>문장</a:t>
            </a:r>
            <a:r>
              <a:rPr lang="en-US" altLang="ko-KR" sz="2000" dirty="0"/>
              <a:t>, </a:t>
            </a:r>
            <a:r>
              <a:rPr lang="ko-KR" altLang="en-US" sz="2000" dirty="0"/>
              <a:t>문서</a:t>
            </a:r>
            <a:r>
              <a:rPr lang="en-US" altLang="ko-KR" sz="2000" dirty="0"/>
              <a:t>, </a:t>
            </a:r>
            <a:r>
              <a:rPr lang="ko-KR" altLang="en-US" sz="2000" dirty="0"/>
              <a:t>이미지 등을 벡터 혹은 숫자 목록으로 표시</a:t>
            </a:r>
            <a:endParaRPr lang="en-US" altLang="ko-KR" sz="2000" dirty="0"/>
          </a:p>
          <a:p>
            <a:r>
              <a:rPr lang="ko-KR" altLang="en-US" sz="2000" dirty="0"/>
              <a:t>데이터가 검색어를 정확하게 포함하고 있지 않더라도 관련성을 바탕으로 자연어 검색이 가능해짐</a:t>
            </a:r>
            <a:endParaRPr lang="en-US" altLang="ko-KR" sz="2000" dirty="0"/>
          </a:p>
          <a:p>
            <a:r>
              <a:rPr lang="en-US" altLang="ko-KR" sz="2000" dirty="0"/>
              <a:t>GPT</a:t>
            </a:r>
            <a:r>
              <a:rPr lang="ko-KR" altLang="en-US" sz="2000" dirty="0"/>
              <a:t>에서 사용하는 </a:t>
            </a:r>
            <a:r>
              <a:rPr lang="ko-KR" altLang="en-US" sz="2000" dirty="0" err="1"/>
              <a:t>임베딩</a:t>
            </a:r>
            <a:r>
              <a:rPr lang="ko-KR" altLang="en-US" sz="2000" dirty="0"/>
              <a:t> 방식은 </a:t>
            </a:r>
            <a:r>
              <a:rPr lang="en-US" altLang="ko-KR" sz="2000" dirty="0"/>
              <a:t>1536, 3072</a:t>
            </a:r>
            <a:r>
              <a:rPr lang="ko-KR" altLang="en-US" sz="2000" dirty="0"/>
              <a:t>의 차원을 가지고 있음</a:t>
            </a:r>
            <a:endParaRPr lang="en-US" altLang="ko-KR" sz="2000" dirty="0"/>
          </a:p>
          <a:p>
            <a:r>
              <a:rPr lang="en-US" altLang="ko-KR" sz="2000" dirty="0"/>
              <a:t>text-embedding-3, </a:t>
            </a:r>
            <a:r>
              <a:rPr lang="en-US" altLang="ko-KR" sz="2000" dirty="0" err="1"/>
              <a:t>ada</a:t>
            </a:r>
            <a:r>
              <a:rPr lang="en-US" altLang="ko-KR" sz="2000" dirty="0"/>
              <a:t> v2 </a:t>
            </a:r>
            <a:r>
              <a:rPr lang="ko-KR" altLang="en-US" sz="2000" dirty="0"/>
              <a:t>같은 모델로 데이터를 </a:t>
            </a:r>
            <a:r>
              <a:rPr lang="ko-KR" altLang="en-US" sz="2000" dirty="0" err="1"/>
              <a:t>임베딩</a:t>
            </a:r>
            <a:endParaRPr lang="en-US" altLang="ko-KR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8C38F3-3EFA-AE26-2057-FAE266611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382" y="2313727"/>
            <a:ext cx="4438479" cy="331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D27100-D6A0-9D1A-C8A0-523868A99D49}"/>
              </a:ext>
            </a:extLst>
          </p:cNvPr>
          <p:cNvSpPr txBox="1">
            <a:spLocks/>
          </p:cNvSpPr>
          <p:nvPr/>
        </p:nvSpPr>
        <p:spPr>
          <a:xfrm>
            <a:off x="6515100" y="5804201"/>
            <a:ext cx="5027241" cy="466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출처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https://medium.com/@hari4om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4E5979D0-6391-70FE-9F0D-243F3A6C9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2783" y="735954"/>
            <a:ext cx="4686081" cy="10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97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C08BE-1ECD-3760-B1B6-1E331543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8E66-CE82-C8F1-DE80-AE4ACDFC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484" y="2098021"/>
            <a:ext cx="5172204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Chat GPT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의 등장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2A9D13-8A8C-671D-221D-44A23AD9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81" y="1162636"/>
            <a:ext cx="5732851" cy="4295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327BAC-664A-5A3D-51FE-363FFB46B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2" y="3327518"/>
            <a:ext cx="4670117" cy="1789364"/>
          </a:xfrm>
        </p:spPr>
        <p:txBody>
          <a:bodyPr>
            <a:noAutofit/>
          </a:bodyPr>
          <a:lstStyle/>
          <a:p>
            <a:r>
              <a:rPr lang="en-US" sz="2000" dirty="0"/>
              <a:t>2022</a:t>
            </a:r>
            <a:r>
              <a:rPr lang="ko-KR" altLang="en-US" sz="2000" dirty="0"/>
              <a:t>년 </a:t>
            </a:r>
            <a:r>
              <a:rPr lang="en-US" altLang="ko-KR" sz="2000" dirty="0"/>
              <a:t>11</a:t>
            </a:r>
            <a:r>
              <a:rPr lang="ko-KR" altLang="en-US" sz="2000" dirty="0"/>
              <a:t>월 </a:t>
            </a:r>
            <a:r>
              <a:rPr lang="en-US" altLang="ko-KR" sz="2000" dirty="0"/>
              <a:t>30</a:t>
            </a:r>
            <a:r>
              <a:rPr lang="ko-KR" altLang="en-US" sz="2000" dirty="0"/>
              <a:t>일 출시</a:t>
            </a:r>
            <a:endParaRPr lang="en-US" altLang="ko-KR" sz="2000" dirty="0"/>
          </a:p>
          <a:p>
            <a:r>
              <a:rPr lang="ko-KR" altLang="en-US" sz="2000" dirty="0"/>
              <a:t>출시 두 달 만에 월간 활성 사용자 수 </a:t>
            </a:r>
            <a:r>
              <a:rPr lang="en-US" altLang="ko-KR" sz="2000" dirty="0"/>
              <a:t>1</a:t>
            </a:r>
            <a:r>
              <a:rPr lang="ko-KR" altLang="en-US" sz="2000" dirty="0" err="1"/>
              <a:t>억명</a:t>
            </a:r>
            <a:endParaRPr lang="en-US" altLang="ko-KR" sz="2000" dirty="0"/>
          </a:p>
          <a:p>
            <a:r>
              <a:rPr lang="ko-KR" altLang="en-US" sz="2000" dirty="0"/>
              <a:t>어떤 분들에게는 개발</a:t>
            </a:r>
            <a:r>
              <a:rPr lang="en-US" altLang="ko-KR" sz="2000" dirty="0"/>
              <a:t>, </a:t>
            </a:r>
            <a:r>
              <a:rPr lang="ko-KR" altLang="en-US" sz="2000" dirty="0"/>
              <a:t>업무</a:t>
            </a:r>
            <a:r>
              <a:rPr lang="en-US" altLang="ko-KR" sz="2000" dirty="0"/>
              <a:t>, </a:t>
            </a:r>
            <a:r>
              <a:rPr lang="ko-KR" altLang="en-US" sz="2000" dirty="0"/>
              <a:t>공부할 때 일상이 되어버린 서비스</a:t>
            </a:r>
            <a:endParaRPr lang="en-US" sz="2000" dirty="0">
              <a:latin typeface="+mn-ea"/>
              <a:ea typeface="+mn-ea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E71982F-8E76-844F-C3A3-53CC5E52C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2" y="1857742"/>
            <a:ext cx="1416483" cy="3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496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49B8B-BE1E-D8B9-C363-2197F3751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DFAE79-059E-95CC-FD06-6B5C2E4161FB}"/>
              </a:ext>
            </a:extLst>
          </p:cNvPr>
          <p:cNvSpPr/>
          <p:nvPr/>
        </p:nvSpPr>
        <p:spPr>
          <a:xfrm>
            <a:off x="942975" y="990600"/>
            <a:ext cx="2247900" cy="86677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2">
                    <a:lumMod val="50000"/>
                  </a:schemeClr>
                </a:solidFill>
              </a:rPr>
              <a:t>대량의 비정형 </a:t>
            </a:r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>
                <a:solidFill>
                  <a:schemeClr val="tx2">
                    <a:lumMod val="50000"/>
                  </a:schemeClr>
                </a:solidFill>
              </a:rPr>
              <a:t>텍스트 데이터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9928EBE8-16A4-949D-CA8B-7DFF239412E7}"/>
              </a:ext>
            </a:extLst>
          </p:cNvPr>
          <p:cNvSpPr/>
          <p:nvPr/>
        </p:nvSpPr>
        <p:spPr>
          <a:xfrm>
            <a:off x="723900" y="2686050"/>
            <a:ext cx="2686050" cy="1657350"/>
          </a:xfrm>
          <a:prstGeom prst="flowChartDecisi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3F23D-058B-364E-75E6-5373F6427A2C}"/>
              </a:ext>
            </a:extLst>
          </p:cNvPr>
          <p:cNvSpPr txBox="1"/>
          <p:nvPr/>
        </p:nvSpPr>
        <p:spPr>
          <a:xfrm>
            <a:off x="817959" y="3154144"/>
            <a:ext cx="2459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2">
                    <a:lumMod val="50000"/>
                  </a:schemeClr>
                </a:solidFill>
              </a:rPr>
              <a:t>Embedding</a:t>
            </a:r>
          </a:p>
          <a:p>
            <a:pPr algn="ctr"/>
            <a:r>
              <a:rPr lang="en-US" altLang="ko-KR" sz="1800" dirty="0">
                <a:solidFill>
                  <a:schemeClr val="tx2">
                    <a:lumMod val="50000"/>
                  </a:schemeClr>
                </a:solidFill>
              </a:rPr>
              <a:t>(text-embedding-3)</a:t>
            </a:r>
            <a:endParaRPr lang="ko-KR" altLang="en-US" sz="1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57C521DB-FE7A-7AF8-77AA-ED5FC81F9E4B}"/>
              </a:ext>
            </a:extLst>
          </p:cNvPr>
          <p:cNvSpPr/>
          <p:nvPr/>
        </p:nvSpPr>
        <p:spPr>
          <a:xfrm>
            <a:off x="1171574" y="5048250"/>
            <a:ext cx="1809750" cy="1038225"/>
          </a:xfrm>
          <a:prstGeom prst="flowChartMagneticDisk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Vector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DB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7348EE0-1ACE-0603-EB3A-BCB79E2F62A6}"/>
              </a:ext>
            </a:extLst>
          </p:cNvPr>
          <p:cNvSpPr/>
          <p:nvPr/>
        </p:nvSpPr>
        <p:spPr>
          <a:xfrm>
            <a:off x="5267325" y="1833562"/>
            <a:ext cx="2247900" cy="466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질의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4FB750-3243-1975-A4EA-55B19E4E5F6C}"/>
              </a:ext>
            </a:extLst>
          </p:cNvPr>
          <p:cNvSpPr/>
          <p:nvPr/>
        </p:nvSpPr>
        <p:spPr>
          <a:xfrm>
            <a:off x="9286200" y="1833562"/>
            <a:ext cx="2247900" cy="4667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응답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6FEC55A-F07F-C789-B7FA-DC07C236A764}"/>
              </a:ext>
            </a:extLst>
          </p:cNvPr>
          <p:cNvSpPr/>
          <p:nvPr/>
        </p:nvSpPr>
        <p:spPr>
          <a:xfrm>
            <a:off x="5267325" y="2914650"/>
            <a:ext cx="2247900" cy="56197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검색 쿼리 생성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C02A6DC-BF90-C05E-F164-FE2EC5783621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2066925" y="1857375"/>
            <a:ext cx="0" cy="82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E12C096-55D9-B612-6715-F45C134A252A}"/>
              </a:ext>
            </a:extLst>
          </p:cNvPr>
          <p:cNvCxnSpPr>
            <a:stCxn id="6" idx="2"/>
            <a:endCxn id="13" idx="1"/>
          </p:cNvCxnSpPr>
          <p:nvPr/>
        </p:nvCxnSpPr>
        <p:spPr>
          <a:xfrm>
            <a:off x="2066925" y="4343400"/>
            <a:ext cx="9524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9BA80EC-65C7-398B-66D2-5F9272914F68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6391275" y="2300287"/>
            <a:ext cx="0" cy="61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065CEB-02AD-C2FC-33CC-DA97E57C31AE}"/>
              </a:ext>
            </a:extLst>
          </p:cNvPr>
          <p:cNvCxnSpPr>
            <a:cxnSpLocks/>
            <a:stCxn id="1035" idx="2"/>
            <a:endCxn id="13" idx="4"/>
          </p:cNvCxnSpPr>
          <p:nvPr/>
        </p:nvCxnSpPr>
        <p:spPr>
          <a:xfrm flipH="1">
            <a:off x="2981324" y="4622006"/>
            <a:ext cx="1982391" cy="94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CAEA74-83A3-670D-9C21-6862753B3800}"/>
              </a:ext>
            </a:extLst>
          </p:cNvPr>
          <p:cNvSpPr/>
          <p:nvPr/>
        </p:nvSpPr>
        <p:spPr>
          <a:xfrm>
            <a:off x="4705350" y="5217317"/>
            <a:ext cx="2247900" cy="700089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관련도 높은 </a:t>
            </a:r>
            <a:endParaRPr lang="en-US" altLang="ko-KR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데이터 반환</a:t>
            </a:r>
          </a:p>
        </p:txBody>
      </p:sp>
      <p:cxnSp>
        <p:nvCxnSpPr>
          <p:cNvPr id="1024" name="직선 화살표 연결선 1023">
            <a:extLst>
              <a:ext uri="{FF2B5EF4-FFF2-40B4-BE49-F238E27FC236}">
                <a16:creationId xmlns:a16="http://schemas.microsoft.com/office/drawing/2014/main" id="{F5119A17-86BC-A8DD-0587-70472DA418D3}"/>
              </a:ext>
            </a:extLst>
          </p:cNvPr>
          <p:cNvCxnSpPr>
            <a:cxnSpLocks/>
            <a:stCxn id="13" idx="4"/>
            <a:endCxn id="29" idx="1"/>
          </p:cNvCxnSpPr>
          <p:nvPr/>
        </p:nvCxnSpPr>
        <p:spPr>
          <a:xfrm flipV="1">
            <a:off x="2981324" y="5567362"/>
            <a:ext cx="17240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사각형: 둥근 모서리 1034">
            <a:extLst>
              <a:ext uri="{FF2B5EF4-FFF2-40B4-BE49-F238E27FC236}">
                <a16:creationId xmlns:a16="http://schemas.microsoft.com/office/drawing/2014/main" id="{72A97614-3D02-BFC6-9530-D3513DA22245}"/>
              </a:ext>
            </a:extLst>
          </p:cNvPr>
          <p:cNvSpPr/>
          <p:nvPr/>
        </p:nvSpPr>
        <p:spPr>
          <a:xfrm>
            <a:off x="3839765" y="4060031"/>
            <a:ext cx="2247900" cy="56197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Embedding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7E0AA77E-7C2F-6513-DC3C-FF5353899BAF}"/>
              </a:ext>
            </a:extLst>
          </p:cNvPr>
          <p:cNvCxnSpPr>
            <a:cxnSpLocks/>
            <a:stCxn id="16" idx="2"/>
            <a:endCxn id="1035" idx="0"/>
          </p:cNvCxnSpPr>
          <p:nvPr/>
        </p:nvCxnSpPr>
        <p:spPr>
          <a:xfrm flipH="1">
            <a:off x="4963715" y="3476625"/>
            <a:ext cx="1427560" cy="58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사각형: 둥근 모서리 1040">
            <a:extLst>
              <a:ext uri="{FF2B5EF4-FFF2-40B4-BE49-F238E27FC236}">
                <a16:creationId xmlns:a16="http://schemas.microsoft.com/office/drawing/2014/main" id="{513B8530-45E9-1092-BB78-D3B2B84E6C2F}"/>
              </a:ext>
            </a:extLst>
          </p:cNvPr>
          <p:cNvSpPr/>
          <p:nvPr/>
        </p:nvSpPr>
        <p:spPr>
          <a:xfrm>
            <a:off x="9305926" y="5286373"/>
            <a:ext cx="2247900" cy="56197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대답 생성</a:t>
            </a:r>
          </a:p>
        </p:txBody>
      </p:sp>
      <p:cxnSp>
        <p:nvCxnSpPr>
          <p:cNvPr id="1044" name="직선 화살표 연결선 1043">
            <a:extLst>
              <a:ext uri="{FF2B5EF4-FFF2-40B4-BE49-F238E27FC236}">
                <a16:creationId xmlns:a16="http://schemas.microsoft.com/office/drawing/2014/main" id="{FCEE1D9D-1F2E-3907-2CEF-33F40003DB8A}"/>
              </a:ext>
            </a:extLst>
          </p:cNvPr>
          <p:cNvCxnSpPr>
            <a:cxnSpLocks/>
            <a:stCxn id="29" idx="3"/>
            <a:endCxn id="1041" idx="1"/>
          </p:cNvCxnSpPr>
          <p:nvPr/>
        </p:nvCxnSpPr>
        <p:spPr>
          <a:xfrm flipV="1">
            <a:off x="6953250" y="5567361"/>
            <a:ext cx="23526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화살표 연결선 1045">
            <a:extLst>
              <a:ext uri="{FF2B5EF4-FFF2-40B4-BE49-F238E27FC236}">
                <a16:creationId xmlns:a16="http://schemas.microsoft.com/office/drawing/2014/main" id="{EBC8CE4D-7C37-9D58-A5D9-9E69A503152A}"/>
              </a:ext>
            </a:extLst>
          </p:cNvPr>
          <p:cNvCxnSpPr>
            <a:stCxn id="1041" idx="0"/>
            <a:endCxn id="15" idx="2"/>
          </p:cNvCxnSpPr>
          <p:nvPr/>
        </p:nvCxnSpPr>
        <p:spPr>
          <a:xfrm flipH="1" flipV="1">
            <a:off x="10410150" y="2300287"/>
            <a:ext cx="19726" cy="298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직선 화살표 연결선 1050">
            <a:extLst>
              <a:ext uri="{FF2B5EF4-FFF2-40B4-BE49-F238E27FC236}">
                <a16:creationId xmlns:a16="http://schemas.microsoft.com/office/drawing/2014/main" id="{F2383B8B-04C6-5C07-B52A-A491AB131CBD}"/>
              </a:ext>
            </a:extLst>
          </p:cNvPr>
          <p:cNvCxnSpPr>
            <a:cxnSpLocks/>
            <a:stCxn id="1060" idx="3"/>
            <a:endCxn id="14" idx="0"/>
          </p:cNvCxnSpPr>
          <p:nvPr/>
        </p:nvCxnSpPr>
        <p:spPr>
          <a:xfrm flipH="1">
            <a:off x="6391275" y="1171522"/>
            <a:ext cx="1564171" cy="66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7389C2B7-5BDC-E5CD-031E-B8AA75B0E3B2}"/>
              </a:ext>
            </a:extLst>
          </p:cNvPr>
          <p:cNvCxnSpPr>
            <a:cxnSpLocks/>
            <a:stCxn id="15" idx="0"/>
            <a:endCxn id="1060" idx="5"/>
          </p:cNvCxnSpPr>
          <p:nvPr/>
        </p:nvCxnSpPr>
        <p:spPr>
          <a:xfrm flipH="1" flipV="1">
            <a:off x="8703053" y="1171522"/>
            <a:ext cx="1707097" cy="66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1" name="그룹 1060">
            <a:extLst>
              <a:ext uri="{FF2B5EF4-FFF2-40B4-BE49-F238E27FC236}">
                <a16:creationId xmlns:a16="http://schemas.microsoft.com/office/drawing/2014/main" id="{37929D0F-D1E5-8BA5-CFF0-F4DA0E6ED09C}"/>
              </a:ext>
            </a:extLst>
          </p:cNvPr>
          <p:cNvGrpSpPr/>
          <p:nvPr/>
        </p:nvGrpSpPr>
        <p:grpSpPr>
          <a:xfrm>
            <a:off x="7800612" y="269081"/>
            <a:ext cx="1057275" cy="1057275"/>
            <a:chOff x="7574757" y="135731"/>
            <a:chExt cx="1057275" cy="1057275"/>
          </a:xfrm>
        </p:grpSpPr>
        <p:sp>
          <p:nvSpPr>
            <p:cNvPr id="1060" name="타원 1059">
              <a:extLst>
                <a:ext uri="{FF2B5EF4-FFF2-40B4-BE49-F238E27FC236}">
                  <a16:creationId xmlns:a16="http://schemas.microsoft.com/office/drawing/2014/main" id="{1AA75F07-D048-CD86-E8FA-84C3E45B284A}"/>
                </a:ext>
              </a:extLst>
            </p:cNvPr>
            <p:cNvSpPr/>
            <p:nvPr/>
          </p:nvSpPr>
          <p:spPr>
            <a:xfrm>
              <a:off x="7574757" y="135731"/>
              <a:ext cx="1057275" cy="1057275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1048" name="그래픽 1047" descr="사용자">
              <a:extLst>
                <a:ext uri="{FF2B5EF4-FFF2-40B4-BE49-F238E27FC236}">
                  <a16:creationId xmlns:a16="http://schemas.microsoft.com/office/drawing/2014/main" id="{1237AFCC-D6D5-8556-E07B-37C0D176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3350" y="276224"/>
              <a:ext cx="733425" cy="733425"/>
            </a:xfrm>
            <a:prstGeom prst="rect">
              <a:avLst/>
            </a:prstGeom>
          </p:spPr>
        </p:pic>
      </p:grpSp>
      <p:sp>
        <p:nvSpPr>
          <p:cNvPr id="1064" name="Content Placeholder 2">
            <a:extLst>
              <a:ext uri="{FF2B5EF4-FFF2-40B4-BE49-F238E27FC236}">
                <a16:creationId xmlns:a16="http://schemas.microsoft.com/office/drawing/2014/main" id="{7497FE4D-1AD1-5A0F-A8BA-B49165F5BC85}"/>
              </a:ext>
            </a:extLst>
          </p:cNvPr>
          <p:cNvSpPr txBox="1">
            <a:spLocks/>
          </p:cNvSpPr>
          <p:nvPr/>
        </p:nvSpPr>
        <p:spPr>
          <a:xfrm>
            <a:off x="12721617" y="1158782"/>
            <a:ext cx="5154720" cy="5813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65" name="사각형: 둥근 모서리 1064">
            <a:extLst>
              <a:ext uri="{FF2B5EF4-FFF2-40B4-BE49-F238E27FC236}">
                <a16:creationId xmlns:a16="http://schemas.microsoft.com/office/drawing/2014/main" id="{17E53B51-320D-7C89-F822-CD7A2BD83E24}"/>
              </a:ext>
            </a:extLst>
          </p:cNvPr>
          <p:cNvSpPr/>
          <p:nvPr/>
        </p:nvSpPr>
        <p:spPr>
          <a:xfrm>
            <a:off x="6505086" y="4269582"/>
            <a:ext cx="2397005" cy="2366961"/>
          </a:xfrm>
          <a:prstGeom prst="roundRect">
            <a:avLst>
              <a:gd name="adj" fmla="val 8551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1. </a:t>
            </a:r>
          </a:p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What are Memories?</a:t>
            </a:r>
          </a:p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유사도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0.77</a:t>
            </a:r>
          </a:p>
          <a:p>
            <a:endParaRPr lang="en-US" altLang="ko-KR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2. </a:t>
            </a:r>
          </a:p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semantic-kernel/dotnet/notebooks/06-memory-and- ...</a:t>
            </a:r>
          </a:p>
          <a:p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유사도 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0.76</a:t>
            </a:r>
          </a:p>
        </p:txBody>
      </p:sp>
    </p:spTree>
    <p:extLst>
      <p:ext uri="{BB962C8B-B14F-4D97-AF65-F5344CB8AC3E}">
        <p14:creationId xmlns:p14="http://schemas.microsoft.com/office/powerpoint/2010/main" val="94914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0CF6F-3C4D-D648-65A6-EA6138B2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16002E-A435-DF38-9F38-207F3EF5CC8D}"/>
              </a:ext>
            </a:extLst>
          </p:cNvPr>
          <p:cNvSpPr txBox="1">
            <a:spLocks/>
          </p:cNvSpPr>
          <p:nvPr/>
        </p:nvSpPr>
        <p:spPr>
          <a:xfrm>
            <a:off x="649659" y="2787955"/>
            <a:ext cx="5027241" cy="3546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데이터를 고차원 벡터로 저장하는 데이터베이스 유형</a:t>
            </a:r>
            <a:endParaRPr lang="en-US" altLang="ko-KR" sz="2000" dirty="0"/>
          </a:p>
          <a:p>
            <a:r>
              <a:rPr lang="ko-KR" altLang="en-US" sz="2000" dirty="0"/>
              <a:t>벡터 거리 또는 유사성을 기반으로 데이터를 빠르고 정확하게 검색</a:t>
            </a:r>
            <a:endParaRPr lang="en-US" altLang="ko-KR" sz="2000" dirty="0"/>
          </a:p>
          <a:p>
            <a:r>
              <a:rPr lang="en-US" altLang="ko-KR" sz="2000" dirty="0"/>
              <a:t>Semantic Kernel</a:t>
            </a:r>
            <a:r>
              <a:rPr lang="ko-KR" altLang="en-US" sz="2000" dirty="0"/>
              <a:t>은 커넥터를 통해 전용 </a:t>
            </a:r>
            <a:r>
              <a:rPr lang="en-US" altLang="ko-KR" sz="2000" dirty="0"/>
              <a:t>Vector DB </a:t>
            </a:r>
            <a:r>
              <a:rPr lang="ko-KR" altLang="en-US" sz="2000" dirty="0"/>
              <a:t>이외에도 </a:t>
            </a:r>
            <a:r>
              <a:rPr lang="en-US" altLang="ko-KR" sz="2000" dirty="0" err="1"/>
              <a:t>Sqlite</a:t>
            </a:r>
            <a:r>
              <a:rPr lang="ko-KR" altLang="en-US" sz="2000" dirty="0"/>
              <a:t>같은 전통 데이터베이스도 지원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277AD9-DA9B-290C-967C-E76919A9D7AA}"/>
              </a:ext>
            </a:extLst>
          </p:cNvPr>
          <p:cNvSpPr txBox="1">
            <a:spLocks/>
          </p:cNvSpPr>
          <p:nvPr/>
        </p:nvSpPr>
        <p:spPr>
          <a:xfrm>
            <a:off x="649659" y="1273168"/>
            <a:ext cx="5172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대부분의 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Vector DB 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지원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F89AD4-5B1A-41BB-FD88-0FC164DE5A7F}"/>
              </a:ext>
            </a:extLst>
          </p:cNvPr>
          <p:cNvSpPr txBox="1">
            <a:spLocks/>
          </p:cNvSpPr>
          <p:nvPr/>
        </p:nvSpPr>
        <p:spPr>
          <a:xfrm>
            <a:off x="6761416" y="894622"/>
            <a:ext cx="5154720" cy="5813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Chroma</a:t>
            </a:r>
          </a:p>
          <a:p>
            <a:r>
              <a:rPr lang="en-US" sz="2000" dirty="0" err="1"/>
              <a:t>DuckDB</a:t>
            </a:r>
            <a:endParaRPr lang="en-US" sz="2000" dirty="0"/>
          </a:p>
          <a:p>
            <a:r>
              <a:rPr lang="en-US" sz="2000" dirty="0"/>
              <a:t>Milvus</a:t>
            </a:r>
          </a:p>
          <a:p>
            <a:r>
              <a:rPr lang="en-US" sz="2000" dirty="0"/>
              <a:t>MongoDB Atlas Vector Search</a:t>
            </a:r>
          </a:p>
          <a:p>
            <a:r>
              <a:rPr lang="en-US" sz="2000" dirty="0"/>
              <a:t>Pinecone</a:t>
            </a:r>
          </a:p>
          <a:p>
            <a:r>
              <a:rPr lang="en-US" sz="2000" dirty="0"/>
              <a:t>Postgres</a:t>
            </a:r>
          </a:p>
          <a:p>
            <a:r>
              <a:rPr lang="en-US" sz="2000" dirty="0" err="1"/>
              <a:t>Qdrant</a:t>
            </a:r>
            <a:endParaRPr lang="en-US" sz="2000" dirty="0"/>
          </a:p>
          <a:p>
            <a:r>
              <a:rPr lang="en-US" sz="2000" dirty="0"/>
              <a:t>Redis	</a:t>
            </a:r>
          </a:p>
          <a:p>
            <a:r>
              <a:rPr lang="en-US" sz="2000" dirty="0" err="1"/>
              <a:t>Sqlite</a:t>
            </a:r>
            <a:r>
              <a:rPr lang="en-US" sz="2000" dirty="0"/>
              <a:t>	</a:t>
            </a:r>
          </a:p>
          <a:p>
            <a:r>
              <a:rPr lang="en-US" sz="2000" dirty="0" err="1"/>
              <a:t>Weaviate</a:t>
            </a:r>
            <a:endParaRPr lang="en-US" sz="2000" dirty="0"/>
          </a:p>
          <a:p>
            <a:r>
              <a:rPr lang="en-US" altLang="ko-KR" sz="2000" dirty="0"/>
              <a:t>Vector Database in Azure Cosmos DB </a:t>
            </a:r>
          </a:p>
          <a:p>
            <a:r>
              <a:rPr lang="en-US" altLang="ko-KR" sz="2000" dirty="0"/>
              <a:t>Azure AI Search</a:t>
            </a:r>
          </a:p>
          <a:p>
            <a:r>
              <a:rPr lang="en-US" altLang="ko-KR" sz="2000" dirty="0"/>
              <a:t>Azure PostgreSQL Server</a:t>
            </a:r>
          </a:p>
          <a:p>
            <a:endParaRPr lang="en-US" sz="20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2BB926-A0F9-394D-38C8-48A02982B926}"/>
              </a:ext>
            </a:extLst>
          </p:cNvPr>
          <p:cNvSpPr/>
          <p:nvPr/>
        </p:nvSpPr>
        <p:spPr>
          <a:xfrm>
            <a:off x="6413681" y="436516"/>
            <a:ext cx="5357404" cy="5984968"/>
          </a:xfrm>
          <a:prstGeom prst="roundRect">
            <a:avLst>
              <a:gd name="adj" fmla="val 8551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095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00CF4-96D4-F287-C06B-7EFAD1F76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1A26E16F-D999-2487-AF8D-6B834E59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C87EA59-6018-8CAC-CF6A-37E53758F70C}"/>
              </a:ext>
            </a:extLst>
          </p:cNvPr>
          <p:cNvSpPr txBox="1">
            <a:spLocks/>
          </p:cNvSpPr>
          <p:nvPr/>
        </p:nvSpPr>
        <p:spPr>
          <a:xfrm>
            <a:off x="2305050" y="1493837"/>
            <a:ext cx="8229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ko-KR" altLang="en-US" sz="3200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데모</a:t>
            </a:r>
            <a:endParaRPr lang="en-US" altLang="ko-KR" sz="3200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sz="3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</a:rPr>
              <a:t>Semantic Kernel 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메모리</a:t>
            </a:r>
            <a:endParaRPr lang="en-US" sz="3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277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98BEC-2011-896C-5295-D1F869A9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197BB4C-5140-6C92-EBA7-61DF77F8D00A}"/>
              </a:ext>
            </a:extLst>
          </p:cNvPr>
          <p:cNvSpPr txBox="1">
            <a:spLocks/>
          </p:cNvSpPr>
          <p:nvPr/>
        </p:nvSpPr>
        <p:spPr>
          <a:xfrm>
            <a:off x="2068252" y="386404"/>
            <a:ext cx="78646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사용자에 질의에 대해 알아서 실행할 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플러그인을 찾고 순서까지 만들어주는 </a:t>
            </a:r>
            <a:r>
              <a:rPr lang="ko-KR" altLang="en-US" sz="3600" dirty="0" err="1">
                <a:solidFill>
                  <a:schemeClr val="tx2">
                    <a:lumMod val="50000"/>
                  </a:schemeClr>
                </a:solidFill>
              </a:rPr>
              <a:t>플래너</a:t>
            </a:r>
            <a:endParaRPr lang="en-US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47D76-5B80-F2A3-F6F4-964A42BA6ECC}"/>
              </a:ext>
            </a:extLst>
          </p:cNvPr>
          <p:cNvSpPr txBox="1"/>
          <p:nvPr/>
        </p:nvSpPr>
        <p:spPr>
          <a:xfrm>
            <a:off x="882042" y="3994678"/>
            <a:ext cx="1042791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{{!-- Step 1: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거실 등을 켤 장치를 찾습니다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--}}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{{set "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livingRoomLightId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IotPlugin-GetDeviceIdFromInput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device="living room light")}}</a:t>
            </a: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{{!-- Step 2: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디바이스 아이디를 통해 </a:t>
            </a:r>
            <a:r>
              <a:rPr lang="ko-KR" altLang="en-US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거실등을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켭니다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.--}}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{{set "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turnOnResult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(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IotPlugin-TurnOnDevice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deviceId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livingRoomLightId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)}}</a:t>
            </a:r>
          </a:p>
          <a:p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{{!-- Step 3: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작동 결과를 반환합니다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.--}}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{{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json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turnOnResult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}}</a:t>
            </a:r>
            <a:endParaRPr lang="ko-KR" altLang="en-US" sz="1600" dirty="0"/>
          </a:p>
        </p:txBody>
      </p:sp>
      <p:pic>
        <p:nvPicPr>
          <p:cNvPr id="3074" name="Picture 2" descr="Hello, Semantic Kernel! | Semantic Kernel">
            <a:extLst>
              <a:ext uri="{FF2B5EF4-FFF2-40B4-BE49-F238E27FC236}">
                <a16:creationId xmlns:a16="http://schemas.microsoft.com/office/drawing/2014/main" id="{F9291292-EB5E-4D76-6509-A49E424958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75" y="2092992"/>
            <a:ext cx="4503785" cy="109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35FAF5-40D7-4E2B-BE8A-646BAC80B74F}"/>
              </a:ext>
            </a:extLst>
          </p:cNvPr>
          <p:cNvSpPr/>
          <p:nvPr/>
        </p:nvSpPr>
        <p:spPr>
          <a:xfrm>
            <a:off x="624841" y="3737950"/>
            <a:ext cx="10934700" cy="2529840"/>
          </a:xfrm>
          <a:prstGeom prst="roundRect">
            <a:avLst>
              <a:gd name="adj" fmla="val 8551"/>
            </a:avLst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367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F6708-7B43-A9DA-8211-010B03BFC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F55BEB-E6CC-CEFD-3A55-A11C493F47A8}"/>
              </a:ext>
            </a:extLst>
          </p:cNvPr>
          <p:cNvSpPr txBox="1">
            <a:spLocks/>
          </p:cNvSpPr>
          <p:nvPr/>
        </p:nvSpPr>
        <p:spPr>
          <a:xfrm>
            <a:off x="649659" y="2467915"/>
            <a:ext cx="5027241" cy="29422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함수 호출을 자동화하고 호출하는 함수 수를 최적화</a:t>
            </a:r>
            <a:endParaRPr lang="en-US" altLang="ko-KR" sz="2000" dirty="0"/>
          </a:p>
          <a:p>
            <a:r>
              <a:rPr lang="ko-KR" altLang="en-US" sz="2000" dirty="0"/>
              <a:t>사용자 요청에 따라 해당 요청을 수행하는 방법에 대한 계획을 반환</a:t>
            </a:r>
            <a:endParaRPr lang="en-US" altLang="ko-KR" sz="2000" dirty="0"/>
          </a:p>
          <a:p>
            <a:r>
              <a:rPr lang="en-US" altLang="ko-KR" sz="2000" dirty="0"/>
              <a:t>LLM</a:t>
            </a:r>
            <a:r>
              <a:rPr lang="ko-KR" altLang="en-US" sz="2000" dirty="0"/>
              <a:t>을 사용하여 커널에 등록된 플러그인들을 조합해 목표를 달성하는 단계들로 재구성</a:t>
            </a:r>
            <a:endParaRPr lang="en-US" altLang="ko-KR" sz="2000" dirty="0"/>
          </a:p>
          <a:p>
            <a:r>
              <a:rPr lang="ko-KR" altLang="en-US" sz="2000" dirty="0"/>
              <a:t>수 많은 경우의 수에 대한 코드를 </a:t>
            </a:r>
            <a:r>
              <a:rPr lang="ko-KR" altLang="en-US" sz="2000" dirty="0" err="1"/>
              <a:t>일일히</a:t>
            </a:r>
            <a:r>
              <a:rPr lang="ko-KR" altLang="en-US" sz="2000" dirty="0"/>
              <a:t> 작성하지 않아도 됨</a:t>
            </a:r>
            <a:endParaRPr lang="en-US" altLang="ko-KR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BBF8087-48AA-AF7F-7C21-E8B1569FB2D3}"/>
              </a:ext>
            </a:extLst>
          </p:cNvPr>
          <p:cNvSpPr txBox="1">
            <a:spLocks/>
          </p:cNvSpPr>
          <p:nvPr/>
        </p:nvSpPr>
        <p:spPr>
          <a:xfrm>
            <a:off x="649659" y="1075048"/>
            <a:ext cx="5172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ko-KR" altLang="en-US" sz="3600" dirty="0" err="1">
                <a:solidFill>
                  <a:schemeClr val="tx2">
                    <a:lumMod val="50000"/>
                  </a:schemeClr>
                </a:solidFill>
              </a:rPr>
              <a:t>플래너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170" name="Picture 2" descr="Planner는 자동으로 기능을 결합합니다.">
            <a:extLst>
              <a:ext uri="{FF2B5EF4-FFF2-40B4-BE49-F238E27FC236}">
                <a16:creationId xmlns:a16="http://schemas.microsoft.com/office/drawing/2014/main" id="{9711C006-890B-6AE3-55E1-728CC8F6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98" y="2263141"/>
            <a:ext cx="4552183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132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55B3A-98B0-74EA-675F-1DFEE75A4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C5F384F4-8CA4-957E-F925-8A6660D5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9E1DF1-AEC7-CAC4-7497-5928CFB981A4}"/>
              </a:ext>
            </a:extLst>
          </p:cNvPr>
          <p:cNvSpPr txBox="1">
            <a:spLocks/>
          </p:cNvSpPr>
          <p:nvPr/>
        </p:nvSpPr>
        <p:spPr>
          <a:xfrm>
            <a:off x="2305050" y="1493837"/>
            <a:ext cx="8229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ko-KR" altLang="en-US" sz="3200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데모</a:t>
            </a:r>
            <a:endParaRPr lang="en-US" altLang="ko-KR" sz="3200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  <a:p>
            <a:endParaRPr lang="en-US" sz="3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tx1">
                    <a:lumMod val="75000"/>
                  </a:schemeClr>
                </a:solidFill>
              </a:rPr>
              <a:t>Semantic Kernel </a:t>
            </a:r>
            <a:r>
              <a:rPr lang="ko-KR" altLang="en-US" sz="3600" dirty="0" err="1">
                <a:solidFill>
                  <a:schemeClr val="tx1">
                    <a:lumMod val="75000"/>
                  </a:schemeClr>
                </a:solidFill>
              </a:rPr>
              <a:t>플래너</a:t>
            </a:r>
            <a:endParaRPr lang="en-US" sz="3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24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1515F-9B03-EAE2-B3FE-4C15021C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C48B9E-1F50-D730-C835-A3D280B48600}"/>
              </a:ext>
            </a:extLst>
          </p:cNvPr>
          <p:cNvSpPr txBox="1">
            <a:spLocks/>
          </p:cNvSpPr>
          <p:nvPr/>
        </p:nvSpPr>
        <p:spPr>
          <a:xfrm>
            <a:off x="2752845" y="2515560"/>
            <a:ext cx="6481869" cy="3326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응답속도가 느리기 때문에 이에 대한 처리가 필요함</a:t>
            </a:r>
            <a:endParaRPr lang="en-US" altLang="ko-KR" sz="2000" dirty="0"/>
          </a:p>
          <a:p>
            <a:r>
              <a:rPr lang="ko-KR" altLang="en-US" sz="2000" dirty="0"/>
              <a:t>모든 말을 마법처럼 잘 알아듣지 않기 때문에 잘 알아듣게 하는 엔지니어링이 필요</a:t>
            </a:r>
            <a:endParaRPr lang="en-US" altLang="ko-KR" sz="2000" dirty="0"/>
          </a:p>
          <a:p>
            <a:r>
              <a:rPr lang="en-US" altLang="ko-KR" sz="2000" dirty="0"/>
              <a:t>GPT 4 Turbo</a:t>
            </a:r>
            <a:r>
              <a:rPr lang="ko-KR" altLang="en-US" sz="2000" dirty="0"/>
              <a:t>는 </a:t>
            </a:r>
            <a:r>
              <a:rPr lang="en-US" altLang="ko-KR" sz="2000" dirty="0"/>
              <a:t>$0.01/1K </a:t>
            </a:r>
            <a:r>
              <a:rPr lang="ko-KR" altLang="en-US" sz="2000" dirty="0"/>
              <a:t>토큰</a:t>
            </a:r>
            <a:r>
              <a:rPr lang="en-US" altLang="ko-KR" sz="2000" dirty="0"/>
              <a:t>, GPT 3.5 Turbo</a:t>
            </a:r>
            <a:r>
              <a:rPr lang="ko-KR" altLang="en-US" sz="2000" dirty="0"/>
              <a:t>는 </a:t>
            </a:r>
            <a:r>
              <a:rPr lang="en-US" altLang="ko-KR" sz="2000" dirty="0"/>
              <a:t>$0.0005/1K </a:t>
            </a:r>
            <a:r>
              <a:rPr lang="ko-KR" altLang="en-US" sz="2000" dirty="0"/>
              <a:t>토큰으로 </a:t>
            </a:r>
            <a:r>
              <a:rPr lang="en-US" altLang="ko-KR" sz="2000" dirty="0"/>
              <a:t>20</a:t>
            </a:r>
            <a:r>
              <a:rPr lang="ko-KR" altLang="en-US" sz="2000" dirty="0"/>
              <a:t>배의 가격 차이</a:t>
            </a:r>
            <a:endParaRPr lang="en-US" altLang="ko-KR" sz="2000" dirty="0"/>
          </a:p>
          <a:p>
            <a:r>
              <a:rPr lang="en-US" altLang="ko-KR" sz="2000" dirty="0"/>
              <a:t>GPT 4</a:t>
            </a:r>
            <a:r>
              <a:rPr lang="ko-KR" altLang="en-US" sz="2000" dirty="0"/>
              <a:t>는 </a:t>
            </a:r>
            <a:r>
              <a:rPr lang="en-US" altLang="ko-KR" sz="2000" dirty="0"/>
              <a:t>3.5</a:t>
            </a:r>
            <a:r>
              <a:rPr lang="ko-KR" altLang="en-US" sz="2000" dirty="0"/>
              <a:t>에 비해 잘 알아듣고 성능이 좋지만 응답 속도는 느림</a:t>
            </a:r>
            <a:endParaRPr lang="en-US" altLang="ko-KR" sz="2000" dirty="0"/>
          </a:p>
          <a:p>
            <a:r>
              <a:rPr lang="ko-KR" altLang="en-US" sz="2000" dirty="0"/>
              <a:t>여러 프롬프트를 연속으로 실행하는 경우 토큰 계산 방법이 없는 것은 아니지만 까다로움</a:t>
            </a:r>
            <a:endParaRPr lang="en-US" altLang="ko-KR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A33CA-3090-2B47-AA86-8515E1564521}"/>
              </a:ext>
            </a:extLst>
          </p:cNvPr>
          <p:cNvSpPr txBox="1">
            <a:spLocks/>
          </p:cNvSpPr>
          <p:nvPr/>
        </p:nvSpPr>
        <p:spPr>
          <a:xfrm>
            <a:off x="2752845" y="875536"/>
            <a:ext cx="5172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생각해 봐야 할 점</a:t>
            </a:r>
            <a:endParaRPr lang="en-US" altLang="ko-KR" sz="3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91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A8B99-026C-D27F-93C3-7B41BAF68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2E1096-422D-B1A5-69ED-08B9ACF45DA7}"/>
              </a:ext>
            </a:extLst>
          </p:cNvPr>
          <p:cNvSpPr txBox="1">
            <a:spLocks/>
          </p:cNvSpPr>
          <p:nvPr/>
        </p:nvSpPr>
        <p:spPr>
          <a:xfrm>
            <a:off x="588262" y="2638781"/>
            <a:ext cx="5507737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이종인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916C23-D46D-455F-D9F3-9F84ACE8C761}"/>
              </a:ext>
            </a:extLst>
          </p:cNvPr>
          <p:cNvSpPr txBox="1">
            <a:spLocks/>
          </p:cNvSpPr>
          <p:nvPr/>
        </p:nvSpPr>
        <p:spPr>
          <a:xfrm>
            <a:off x="584200" y="3474720"/>
            <a:ext cx="5513118" cy="14630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Microsoft Developer MVP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DesignMe AI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jongin@designme.ai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7" name="그림 개체 틀 5" descr="사람, 실내, 스웨터이(가) 표시된 사진&#10;&#10;자동 생성된 설명">
            <a:extLst>
              <a:ext uri="{FF2B5EF4-FFF2-40B4-BE49-F238E27FC236}">
                <a16:creationId xmlns:a16="http://schemas.microsoft.com/office/drawing/2014/main" id="{D351EF58-FD0F-6251-7E24-89A1BD05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83" b="12483"/>
          <a:stretch>
            <a:fillRect/>
          </a:stretch>
        </p:blipFill>
        <p:spPr>
          <a:xfrm>
            <a:off x="7445377" y="1661230"/>
            <a:ext cx="3535540" cy="3535540"/>
          </a:xfrm>
          <a:prstGeom prst="ellipse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84B428E-3CAC-AD0F-FF14-21E74803290A}"/>
              </a:ext>
            </a:extLst>
          </p:cNvPr>
          <p:cNvSpPr txBox="1">
            <a:spLocks/>
          </p:cNvSpPr>
          <p:nvPr/>
        </p:nvSpPr>
        <p:spPr>
          <a:xfrm>
            <a:off x="588262" y="1503401"/>
            <a:ext cx="5507737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저는요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lang="en-US" dirty="0">
              <a:solidFill>
                <a:schemeClr val="tx2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729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Thank you!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B4FEA8-562E-478C-CF27-22B5C0C52D7E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222122-AEBC-B3F5-A2CF-10C289D52E57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AC36BA-9618-7C81-C778-7F630DF06F19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7" name="Picture 2" descr="Amazon Web Services">
                <a:extLst>
                  <a:ext uri="{FF2B5EF4-FFF2-40B4-BE49-F238E27FC236}">
                    <a16:creationId xmlns:a16="http://schemas.microsoft.com/office/drawing/2014/main" id="{D2919179-7805-4053-92FA-4CE8825D6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Elastic">
                <a:extLst>
                  <a:ext uri="{FF2B5EF4-FFF2-40B4-BE49-F238E27FC236}">
                    <a16:creationId xmlns:a16="http://schemas.microsoft.com/office/drawing/2014/main" id="{FA3B7F18-07BD-682C-9A41-2C2F6EC2F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Infragistics">
                <a:extLst>
                  <a:ext uri="{FF2B5EF4-FFF2-40B4-BE49-F238E27FC236}">
                    <a16:creationId xmlns:a16="http://schemas.microsoft.com/office/drawing/2014/main" id="{4EE90E96-54C4-27CC-D5F9-5DAEE9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Couchbase">
                <a:extLst>
                  <a:ext uri="{FF2B5EF4-FFF2-40B4-BE49-F238E27FC236}">
                    <a16:creationId xmlns:a16="http://schemas.microsoft.com/office/drawing/2014/main" id="{2B3A6509-6FBA-42E5-1D3C-20B99DA84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Microsoft MVP Program">
                <a:extLst>
                  <a:ext uri="{FF2B5EF4-FFF2-40B4-BE49-F238E27FC236}">
                    <a16:creationId xmlns:a16="http://schemas.microsoft.com/office/drawing/2014/main" id="{D4C19AEE-D522-2913-D528-03EB727EF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그림 21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D6F86566-ACD3-E64C-0525-3D4A2AEFF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E4E47DA-7DCC-115D-6F71-A6E42AC5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31" y="237994"/>
            <a:ext cx="6382011" cy="638201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F97DDA-D054-CA7D-C89A-BFE08F7F2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8407" y="6162578"/>
            <a:ext cx="4142292" cy="4574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n-ea"/>
                <a:ea typeface="+mn-ea"/>
              </a:rPr>
              <a:t>Open AI</a:t>
            </a:r>
            <a:r>
              <a:rPr lang="ko-KR" altLang="en-US" sz="2000" dirty="0">
                <a:latin typeface="+mn-ea"/>
                <a:ea typeface="+mn-ea"/>
              </a:rPr>
              <a:t>의 </a:t>
            </a:r>
            <a:r>
              <a:rPr lang="en-US" sz="2000" dirty="0">
                <a:latin typeface="+mn-ea"/>
                <a:ea typeface="+mn-ea"/>
              </a:rPr>
              <a:t>DALL</a:t>
            </a:r>
            <a:r>
              <a:rPr lang="en-US" sz="2000" dirty="0"/>
              <a:t>.E</a:t>
            </a:r>
            <a:r>
              <a:rPr lang="ko-KR" altLang="en-US" sz="2000" dirty="0"/>
              <a:t>로 생성된 이미지</a:t>
            </a:r>
            <a:endParaRPr lang="en-US" sz="2000" dirty="0">
              <a:latin typeface="+mn-ea"/>
              <a:ea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65F1A0-C6E4-5119-C85D-8F7F5ED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484" y="1866289"/>
            <a:ext cx="5172204" cy="1325563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이미지도 만들어 버리는</a:t>
            </a:r>
            <a:br>
              <a:rPr lang="en-US" sz="36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생성형 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AI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40418D-D86E-1844-43A7-EF8D08C5B85C}"/>
              </a:ext>
            </a:extLst>
          </p:cNvPr>
          <p:cNvSpPr txBox="1">
            <a:spLocks/>
          </p:cNvSpPr>
          <p:nvPr/>
        </p:nvSpPr>
        <p:spPr>
          <a:xfrm>
            <a:off x="6934202" y="3327518"/>
            <a:ext cx="4670117" cy="1789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/>
              <a:t>이미지 뿐만 아니라</a:t>
            </a:r>
            <a:r>
              <a:rPr lang="en-US" altLang="ko-KR" sz="2000" dirty="0"/>
              <a:t> </a:t>
            </a:r>
            <a:r>
              <a:rPr lang="ko-KR" altLang="en-US" sz="2000" dirty="0"/>
              <a:t>동영상</a:t>
            </a:r>
            <a:r>
              <a:rPr lang="en-US" altLang="ko-KR" sz="2000" dirty="0"/>
              <a:t>, </a:t>
            </a:r>
            <a:r>
              <a:rPr lang="ko-KR" altLang="en-US" sz="2000" dirty="0"/>
              <a:t>음악</a:t>
            </a:r>
            <a:r>
              <a:rPr lang="en-US" altLang="ko-KR" sz="2000" dirty="0"/>
              <a:t>, </a:t>
            </a:r>
            <a:r>
              <a:rPr lang="ko-KR" altLang="en-US" sz="2000" dirty="0"/>
              <a:t>코드</a:t>
            </a:r>
            <a:r>
              <a:rPr lang="en-US" altLang="ko-KR" sz="2000" dirty="0"/>
              <a:t>, </a:t>
            </a:r>
            <a:r>
              <a:rPr lang="ko-KR" altLang="en-US" sz="2000" dirty="0"/>
              <a:t>소설 등 다양하고 독창적인 컨텐츠 생성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7356D-065E-A3DF-B9B0-DEDBB3C3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72B025-023D-611D-02C6-16EB6E97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9484" y="1866289"/>
            <a:ext cx="5172204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GPT </a:t>
            </a:r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스토어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734750-7B04-FEB4-61B7-8FE70CFE68AC}"/>
              </a:ext>
            </a:extLst>
          </p:cNvPr>
          <p:cNvSpPr txBox="1">
            <a:spLocks/>
          </p:cNvSpPr>
          <p:nvPr/>
        </p:nvSpPr>
        <p:spPr>
          <a:xfrm>
            <a:off x="6934202" y="3327518"/>
            <a:ext cx="4670117" cy="1789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사용자에게 맞는 커스텀 </a:t>
            </a:r>
            <a:r>
              <a:rPr lang="en-US" altLang="ko-KR" sz="2000" dirty="0"/>
              <a:t>GPT</a:t>
            </a:r>
            <a:r>
              <a:rPr lang="ko-KR" altLang="en-US" sz="2000" dirty="0"/>
              <a:t>를 사용할 수 있는 </a:t>
            </a:r>
            <a:r>
              <a:rPr lang="en-US" altLang="ko-KR" sz="2000" dirty="0"/>
              <a:t>GPT </a:t>
            </a:r>
            <a:r>
              <a:rPr lang="ko-KR" altLang="en-US" sz="2000" dirty="0"/>
              <a:t>스토어</a:t>
            </a:r>
            <a:endParaRPr lang="en-US" altLang="ko-KR" sz="2000" dirty="0"/>
          </a:p>
          <a:p>
            <a:r>
              <a:rPr lang="ko-KR" altLang="en-US" sz="2000" dirty="0"/>
              <a:t>사용자 참여에 따라 개발자에 수익이 배분되는 마켓</a:t>
            </a:r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개월만 </a:t>
            </a:r>
            <a:r>
              <a:rPr lang="en-US" altLang="ko-KR" sz="2000" dirty="0"/>
              <a:t>300</a:t>
            </a:r>
            <a:r>
              <a:rPr lang="ko-KR" altLang="en-US" sz="2000" dirty="0"/>
              <a:t>만개 이상의 </a:t>
            </a:r>
            <a:r>
              <a:rPr lang="ko-KR" altLang="en-US" sz="2000" dirty="0" err="1"/>
              <a:t>챗</a:t>
            </a:r>
            <a:r>
              <a:rPr lang="ko-KR" altLang="en-US" sz="2000" dirty="0"/>
              <a:t> 봇 출시</a:t>
            </a:r>
            <a:endParaRPr lang="en-US" altLang="ko-KR" sz="2000" dirty="0"/>
          </a:p>
          <a:p>
            <a:endParaRPr 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624171-B230-F31B-9893-B58508EF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16" y="781703"/>
            <a:ext cx="5709195" cy="5091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131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AF48-57DE-47E7-0D09-5B248BA3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E77F11-F735-FED4-2929-DB098A086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96" y="517596"/>
            <a:ext cx="5172204" cy="1325563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solidFill>
                  <a:schemeClr val="tx2">
                    <a:lumMod val="50000"/>
                  </a:schemeClr>
                </a:solidFill>
              </a:rPr>
              <a:t>기존 서비스에 파고드는 생성형 </a:t>
            </a:r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</a:rPr>
              <a:t>AI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26A04D-FB16-D79F-F422-58B1284D457C}"/>
              </a:ext>
            </a:extLst>
          </p:cNvPr>
          <p:cNvSpPr txBox="1">
            <a:spLocks/>
          </p:cNvSpPr>
          <p:nvPr/>
        </p:nvSpPr>
        <p:spPr>
          <a:xfrm>
            <a:off x="6783889" y="517596"/>
            <a:ext cx="4670117" cy="1789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업무부터 일상에 이르기까지 웹</a:t>
            </a:r>
            <a:r>
              <a:rPr lang="en-US" altLang="ko-KR" sz="2000" dirty="0"/>
              <a:t>, </a:t>
            </a:r>
            <a:r>
              <a:rPr lang="ko-KR" altLang="en-US" sz="2000" dirty="0"/>
              <a:t>앱에 광범위 하게 적용되고 있는 생성형 </a:t>
            </a:r>
            <a:r>
              <a:rPr lang="en-US" altLang="ko-KR" sz="2000" dirty="0"/>
              <a:t>AI</a:t>
            </a:r>
          </a:p>
          <a:p>
            <a:r>
              <a:rPr lang="ko-KR" altLang="en-US" sz="2000" dirty="0"/>
              <a:t>정보 답변 뿐만 아니라 제안</a:t>
            </a:r>
            <a:r>
              <a:rPr lang="en-US" altLang="ko-KR" sz="2000" dirty="0"/>
              <a:t>, </a:t>
            </a:r>
            <a:r>
              <a:rPr lang="ko-KR" altLang="en-US" sz="2000" dirty="0"/>
              <a:t>컨텐츠 생성에도 다양하게 응용</a:t>
            </a:r>
            <a:endParaRPr lang="en-US" altLang="ko-KR" sz="2000" dirty="0"/>
          </a:p>
          <a:p>
            <a:endParaRPr lang="en-US" sz="2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78D9403-913B-DDDE-AD74-858158C4B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8" b="14977"/>
          <a:stretch/>
        </p:blipFill>
        <p:spPr bwMode="auto">
          <a:xfrm>
            <a:off x="7728052" y="2528442"/>
            <a:ext cx="4327203" cy="305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troducing Microsoft 365 Copilot – your copilot for work - The Official  Microsoft Blog">
            <a:extLst>
              <a:ext uri="{FF2B5EF4-FFF2-40B4-BE49-F238E27FC236}">
                <a16:creationId xmlns:a16="http://schemas.microsoft.com/office/drawing/2014/main" id="{BBF1BDD1-71D5-5696-B756-03EA4411A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25" y="3016956"/>
            <a:ext cx="3898689" cy="2193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14873-EC99-23CC-650F-33657DBBFBA3}"/>
              </a:ext>
            </a:extLst>
          </p:cNvPr>
          <p:cNvSpPr txBox="1">
            <a:spLocks/>
          </p:cNvSpPr>
          <p:nvPr/>
        </p:nvSpPr>
        <p:spPr>
          <a:xfrm>
            <a:off x="838200" y="5731057"/>
            <a:ext cx="3577223" cy="780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/>
              <a:t>어제 회의록을 바탕으로 워드 제안 문서를 만들어주는 </a:t>
            </a:r>
            <a:r>
              <a:rPr lang="en-US" altLang="ko-KR" sz="1600" dirty="0"/>
              <a:t>Microsoft 365 Copilot</a:t>
            </a:r>
            <a:endParaRPr 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3C2B9D-3144-6849-5A13-3B0301427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119" y="2528442"/>
            <a:ext cx="2064469" cy="310841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D697FE-5D34-87A1-59DE-1D3D77EBA403}"/>
              </a:ext>
            </a:extLst>
          </p:cNvPr>
          <p:cNvSpPr txBox="1">
            <a:spLocks/>
          </p:cNvSpPr>
          <p:nvPr/>
        </p:nvSpPr>
        <p:spPr>
          <a:xfrm>
            <a:off x="4767343" y="5725194"/>
            <a:ext cx="3577223" cy="780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/>
              <a:t>텍스트 입력된 것을 해석해 </a:t>
            </a:r>
            <a:br>
              <a:rPr lang="en-US" altLang="ko-KR" sz="1600" dirty="0"/>
            </a:br>
            <a:r>
              <a:rPr lang="ko-KR" altLang="en-US" sz="1600" dirty="0"/>
              <a:t>화이트 보드에 그려주는</a:t>
            </a:r>
            <a:br>
              <a:rPr lang="en-US" altLang="ko-KR" sz="1600" dirty="0"/>
            </a:br>
            <a:r>
              <a:rPr lang="en-US" sz="1600" dirty="0" err="1"/>
              <a:t>FigJam</a:t>
            </a:r>
            <a:r>
              <a:rPr lang="en-US" sz="1600" dirty="0"/>
              <a:t> AI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8A5A7F-9085-0729-04B5-A2F5E1C2FCC8}"/>
              </a:ext>
            </a:extLst>
          </p:cNvPr>
          <p:cNvSpPr txBox="1">
            <a:spLocks/>
          </p:cNvSpPr>
          <p:nvPr/>
        </p:nvSpPr>
        <p:spPr>
          <a:xfrm>
            <a:off x="8103041" y="5725194"/>
            <a:ext cx="3577223" cy="780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/>
              <a:t>일상을 편리하게 만들어주는</a:t>
            </a:r>
            <a:br>
              <a:rPr lang="en-US" altLang="ko-KR" sz="1600" dirty="0"/>
            </a:br>
            <a:r>
              <a:rPr lang="ko-KR" altLang="en-US" sz="1600" dirty="0" err="1"/>
              <a:t>에이닷</a:t>
            </a:r>
            <a:br>
              <a:rPr lang="en-US" altLang="ko-KR" sz="1600" dirty="0"/>
            </a:b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SKT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뉴스룸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3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27013-48BF-D86E-E26E-FCCB6E72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6EA3-F1D8-D059-7103-CDCE237C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35" y="2622169"/>
            <a:ext cx="69723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근데</a:t>
            </a:r>
            <a:r>
              <a:rPr lang="en-US" altLang="ko-KR" sz="4000" dirty="0"/>
              <a:t>, </a:t>
            </a:r>
            <a:r>
              <a:rPr lang="ko-KR" altLang="en-US" sz="4000" dirty="0"/>
              <a:t>그래서</a:t>
            </a:r>
            <a:r>
              <a:rPr lang="en-US" altLang="ko-KR" sz="4000" dirty="0"/>
              <a:t>, </a:t>
            </a:r>
            <a:br>
              <a:rPr lang="en-US" altLang="ko-KR" sz="4000" dirty="0"/>
            </a:br>
            <a:r>
              <a:rPr lang="ko-KR" altLang="en-US" sz="4000" dirty="0"/>
              <a:t>그게 닷넷과 무슨 상관</a:t>
            </a:r>
            <a:r>
              <a:rPr lang="en-US" altLang="ko-KR" sz="4000" dirty="0"/>
              <a:t>?</a:t>
            </a:r>
            <a:endParaRPr lang="en-US" sz="4000" dirty="0">
              <a:latin typeface="+mj-ea"/>
              <a:ea typeface="+mj-ea"/>
            </a:endParaRP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B646817B-AD13-EDC2-8277-B53B68C4E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2775" y="19417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6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0F011-53FD-BDDF-09CD-E7777DD4A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1F925E7F-96FA-9CAB-7C8E-9BBFCBEC7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118" y="2432836"/>
            <a:ext cx="2328468" cy="17893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0A135F-5AC8-A786-8379-C517AF977896}"/>
              </a:ext>
            </a:extLst>
          </p:cNvPr>
          <p:cNvSpPr txBox="1">
            <a:spLocks/>
          </p:cNvSpPr>
          <p:nvPr/>
        </p:nvSpPr>
        <p:spPr>
          <a:xfrm>
            <a:off x="6869484" y="992973"/>
            <a:ext cx="51722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Semantic Kernel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1932B0-1B8B-0FFA-F986-4877B8006599}"/>
              </a:ext>
            </a:extLst>
          </p:cNvPr>
          <p:cNvSpPr txBox="1">
            <a:spLocks/>
          </p:cNvSpPr>
          <p:nvPr/>
        </p:nvSpPr>
        <p:spPr>
          <a:xfrm>
            <a:off x="6934202" y="2454201"/>
            <a:ext cx="4670117" cy="3903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Kernel</a:t>
            </a:r>
            <a:r>
              <a:rPr lang="ko-KR" altLang="en-US" sz="2000" dirty="0"/>
              <a:t>은 </a:t>
            </a:r>
            <a:r>
              <a:rPr lang="en-US" altLang="ko-KR" sz="2000" dirty="0"/>
              <a:t>Chat GPT </a:t>
            </a:r>
            <a:r>
              <a:rPr lang="ko-KR" altLang="en-US" sz="2000" dirty="0"/>
              <a:t>같은 </a:t>
            </a:r>
            <a:r>
              <a:rPr lang="en-US" altLang="ko-KR" sz="2000" dirty="0"/>
              <a:t>LLM</a:t>
            </a:r>
            <a:r>
              <a:rPr lang="ko-KR" altLang="en-US" sz="2000" dirty="0"/>
              <a:t>을 기존 프로그래밍 언어와 통합하는 경량화 된 프레임워크</a:t>
            </a:r>
          </a:p>
          <a:p>
            <a:r>
              <a:rPr lang="en-US" sz="2000" b="1" dirty="0"/>
              <a:t>C# (</a:t>
            </a:r>
            <a:r>
              <a:rPr lang="ko-KR" altLang="en-US" sz="2000" b="1" dirty="0"/>
              <a:t>메인</a:t>
            </a:r>
            <a:r>
              <a:rPr lang="en-US" altLang="ko-KR" sz="2000" b="1" dirty="0"/>
              <a:t>!)</a:t>
            </a:r>
            <a:r>
              <a:rPr lang="en-US" sz="2000" dirty="0"/>
              <a:t>, Python, Java</a:t>
            </a:r>
            <a:r>
              <a:rPr lang="ko-KR" altLang="en-US" sz="2000" dirty="0"/>
              <a:t>와 같이 여러 언어를 지원</a:t>
            </a:r>
            <a:endParaRPr lang="en-US" altLang="ko-KR" sz="2000" dirty="0"/>
          </a:p>
          <a:p>
            <a:r>
              <a:rPr lang="en-US" altLang="ko-KR" sz="2000" dirty="0"/>
              <a:t>Open AI, Azure Open AI </a:t>
            </a:r>
            <a:r>
              <a:rPr lang="ko-KR" altLang="en-US" sz="2000" dirty="0"/>
              <a:t>뿐만 아니라 </a:t>
            </a:r>
            <a:r>
              <a:rPr lang="en-US" altLang="ko-KR" sz="2000" dirty="0"/>
              <a:t>Llama, Hugging Face</a:t>
            </a:r>
            <a:r>
              <a:rPr lang="ko-KR" altLang="en-US" sz="2000" dirty="0"/>
              <a:t>와 같이 다양한 </a:t>
            </a:r>
            <a:r>
              <a:rPr lang="en-US" altLang="ko-KR" sz="2000" dirty="0"/>
              <a:t>LLM</a:t>
            </a:r>
            <a:r>
              <a:rPr lang="ko-KR" altLang="en-US" sz="2000" dirty="0"/>
              <a:t> 지원</a:t>
            </a:r>
            <a:endParaRPr lang="en-US" altLang="ko-KR" sz="2000" dirty="0"/>
          </a:p>
          <a:p>
            <a:r>
              <a:rPr lang="en-US" altLang="ko-KR" sz="2000" dirty="0"/>
              <a:t>Microsoft</a:t>
            </a:r>
            <a:r>
              <a:rPr lang="ko-KR" altLang="en-US" sz="2000" dirty="0"/>
              <a:t>가 만들었으며 </a:t>
            </a:r>
            <a:r>
              <a:rPr lang="en-US" altLang="ko-KR" sz="2000" dirty="0"/>
              <a:t>Open Source</a:t>
            </a:r>
            <a:r>
              <a:rPr lang="ko-KR" altLang="en-US" sz="2000" dirty="0"/>
              <a:t>로 공개</a:t>
            </a:r>
            <a:endParaRPr lang="en-US" altLang="ko-KR" sz="2000" dirty="0"/>
          </a:p>
          <a:p>
            <a:endParaRPr lang="en-US" sz="2000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AFCF29A-D14E-B294-6AFB-A8AD2699F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51"/>
          <a:stretch/>
        </p:blipFill>
        <p:spPr bwMode="auto">
          <a:xfrm>
            <a:off x="4209621" y="2467793"/>
            <a:ext cx="1727546" cy="157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22617B5-B9C9-2E7B-4C19-B229A4D8297F}"/>
              </a:ext>
            </a:extLst>
          </p:cNvPr>
          <p:cNvSpPr txBox="1">
            <a:spLocks/>
          </p:cNvSpPr>
          <p:nvPr/>
        </p:nvSpPr>
        <p:spPr>
          <a:xfrm>
            <a:off x="3469195" y="2880177"/>
            <a:ext cx="521916" cy="894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756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31F2E-EB15-9257-A972-56E3016C1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A72CDF0C-993D-93AE-2F92-4776B7F3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6313238-8BB7-BED4-6D02-56D834328C13}"/>
              </a:ext>
            </a:extLst>
          </p:cNvPr>
          <p:cNvSpPr txBox="1">
            <a:spLocks/>
          </p:cNvSpPr>
          <p:nvPr/>
        </p:nvSpPr>
        <p:spPr>
          <a:xfrm>
            <a:off x="2305050" y="1493837"/>
            <a:ext cx="8229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r>
              <a:rPr lang="ko-KR" altLang="en-US" sz="3200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데모</a:t>
            </a:r>
            <a:endParaRPr lang="en-US" altLang="ko-KR" sz="3200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  <a:p>
            <a:b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순식간에 만들어지는 </a:t>
            </a:r>
            <a:r>
              <a:rPr lang="en-US" altLang="ko-KR" sz="3600" dirty="0">
                <a:solidFill>
                  <a:schemeClr val="tx1">
                    <a:lumMod val="75000"/>
                  </a:schemeClr>
                </a:solidFill>
              </a:rPr>
              <a:t>LLM </a:t>
            </a:r>
            <a:r>
              <a:rPr lang="ko-KR" altLang="en-US" sz="3600" dirty="0">
                <a:solidFill>
                  <a:schemeClr val="tx1">
                    <a:lumMod val="75000"/>
                  </a:schemeClr>
                </a:solidFill>
              </a:rPr>
              <a:t>어플리케이션</a:t>
            </a:r>
            <a:endParaRPr lang="en-US" sz="3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053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2085</Words>
  <Application>Microsoft Office PowerPoint</Application>
  <PresentationFormat>와이드스크린</PresentationFormat>
  <Paragraphs>343</Paragraphs>
  <Slides>38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52" baseType="lpstr">
      <vt:lpstr>SFMono-Regular</vt:lpstr>
      <vt:lpstr>Calibri</vt:lpstr>
      <vt:lpstr>돋움체</vt:lpstr>
      <vt:lpstr>D2Coding</vt:lpstr>
      <vt:lpstr>나눔고딕OTF</vt:lpstr>
      <vt:lpstr>Consolas</vt:lpstr>
      <vt:lpstr>Arial</vt:lpstr>
      <vt:lpstr>Pretendard Black</vt:lpstr>
      <vt:lpstr>나눔스퀘어 ExtraBold</vt:lpstr>
      <vt:lpstr>Pretendard</vt:lpstr>
      <vt:lpstr>나눔스퀘어</vt:lpstr>
      <vt:lpstr>1_Office Theme</vt:lpstr>
      <vt:lpstr>3_Office Theme</vt:lpstr>
      <vt:lpstr>2_Office Theme</vt:lpstr>
      <vt:lpstr>PowerPoint 프레젠테이션</vt:lpstr>
      <vt:lpstr>Semantic Kernel로 만드는 LLM 어플리케이션</vt:lpstr>
      <vt:lpstr>Chat GPT의 등장</vt:lpstr>
      <vt:lpstr>이미지도 만들어 버리는 생성형 AI</vt:lpstr>
      <vt:lpstr>GPT 스토어</vt:lpstr>
      <vt:lpstr>기존 서비스에 파고드는 생성형 AI</vt:lpstr>
      <vt:lpstr>근데, 그래서,  그게 닷넷과 무슨 상관?</vt:lpstr>
      <vt:lpstr>PowerPoint 프레젠테이션</vt:lpstr>
      <vt:lpstr>PowerPoint 프레젠테이션</vt:lpstr>
      <vt:lpstr>1년도 안되어 Microsoft의 대부분 제품에 적용된 AI Copilot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Semantic Kernel 파헤치기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JongIn Lee</cp:lastModifiedBy>
  <cp:revision>34</cp:revision>
  <dcterms:created xsi:type="dcterms:W3CDTF">2020-08-18T20:47:27Z</dcterms:created>
  <dcterms:modified xsi:type="dcterms:W3CDTF">2024-02-23T05:46:27Z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